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30"/>
  </p:notesMasterIdLst>
  <p:handoutMasterIdLst>
    <p:handoutMasterId r:id="rId31"/>
  </p:handoutMasterIdLst>
  <p:sldIdLst>
    <p:sldId id="335" r:id="rId6"/>
    <p:sldId id="310" r:id="rId7"/>
    <p:sldId id="313" r:id="rId8"/>
    <p:sldId id="330" r:id="rId9"/>
    <p:sldId id="307" r:id="rId10"/>
    <p:sldId id="318" r:id="rId11"/>
    <p:sldId id="322" r:id="rId12"/>
    <p:sldId id="334" r:id="rId13"/>
    <p:sldId id="315" r:id="rId14"/>
    <p:sldId id="314" r:id="rId15"/>
    <p:sldId id="332" r:id="rId16"/>
    <p:sldId id="328" r:id="rId17"/>
    <p:sldId id="333" r:id="rId18"/>
    <p:sldId id="320" r:id="rId19"/>
    <p:sldId id="323" r:id="rId20"/>
    <p:sldId id="327" r:id="rId21"/>
    <p:sldId id="329" r:id="rId22"/>
    <p:sldId id="336" r:id="rId23"/>
    <p:sldId id="337" r:id="rId24"/>
    <p:sldId id="321" r:id="rId25"/>
    <p:sldId id="338" r:id="rId26"/>
    <p:sldId id="339" r:id="rId27"/>
    <p:sldId id="331" r:id="rId28"/>
    <p:sldId id="340" r:id="rId29"/>
  </p:sldIdLst>
  <p:sldSz cx="9144000" cy="6858000" type="screen4x3"/>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p15:clr>
            <a:srgbClr val="A4A3A4"/>
          </p15:clr>
        </p15:guide>
        <p15:guide id="2" orient="horz" pos="4038">
          <p15:clr>
            <a:srgbClr val="A4A3A4"/>
          </p15:clr>
        </p15:guide>
        <p15:guide id="3" orient="horz" pos="969">
          <p15:clr>
            <a:srgbClr val="A4A3A4"/>
          </p15:clr>
        </p15:guide>
        <p15:guide id="4" orient="horz" pos="3362">
          <p15:clr>
            <a:srgbClr val="A4A3A4"/>
          </p15:clr>
        </p15:guide>
        <p15:guide id="5" orient="horz" pos="124">
          <p15:clr>
            <a:srgbClr val="A4A3A4"/>
          </p15:clr>
        </p15:guide>
        <p15:guide id="6" pos="3127">
          <p15:clr>
            <a:srgbClr val="A4A3A4"/>
          </p15:clr>
        </p15:guide>
        <p15:guide id="7" pos="745">
          <p15:clr>
            <a:srgbClr val="A4A3A4"/>
          </p15:clr>
        </p15:guide>
        <p15:guide id="8" pos="5350">
          <p15:clr>
            <a:srgbClr val="A4A3A4"/>
          </p15:clr>
        </p15:guide>
        <p15:guide id="9" pos="296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9999"/>
    <a:srgbClr val="CC6600"/>
    <a:srgbClr val="660066"/>
    <a:srgbClr val="FFDC2F"/>
    <a:srgbClr val="000000"/>
    <a:srgbClr val="21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49460" autoAdjust="0"/>
  </p:normalViewPr>
  <p:slideViewPr>
    <p:cSldViewPr>
      <p:cViewPr varScale="1">
        <p:scale>
          <a:sx n="43" d="100"/>
          <a:sy n="43" d="100"/>
        </p:scale>
        <p:origin x="2240" y="72"/>
      </p:cViewPr>
      <p:guideLst>
        <p:guide orient="horz" pos="1536"/>
        <p:guide orient="horz" pos="4038"/>
        <p:guide orient="horz" pos="969"/>
        <p:guide orient="horz" pos="3362"/>
        <p:guide orient="horz" pos="124"/>
        <p:guide pos="3127"/>
        <p:guide pos="745"/>
        <p:guide pos="5350"/>
        <p:guide pos="296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36" Type="http://schemas.microsoft.com/office/2015/10/relationships/revisionInfo" Target="revisionInfo.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C52711E4-318E-465C-8A85-08CCEF9567CC}" type="datetimeFigureOut">
              <a:rPr lang="nl-NL" smtClean="0"/>
              <a:t>23-11-17</a:t>
            </a:fld>
            <a:endParaRPr lang="nl-NL"/>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EA304420-7554-4BE3-A38C-ADED3FC9C44B}" type="slidenum">
              <a:rPr lang="nl-NL" smtClean="0"/>
              <a:t>‹#›</a:t>
            </a:fld>
            <a:endParaRPr lang="nl-NL"/>
          </a:p>
        </p:txBody>
      </p:sp>
    </p:spTree>
    <p:extLst>
      <p:ext uri="{BB962C8B-B14F-4D97-AF65-F5344CB8AC3E}">
        <p14:creationId xmlns:p14="http://schemas.microsoft.com/office/powerpoint/2010/main" val="2298914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7CAC0B33-3943-42F1-973C-9CDD51C76BBD}" type="datetimeFigureOut">
              <a:rPr lang="nl-NL" smtClean="0"/>
              <a:pPr/>
              <a:t>23-11-17</a:t>
            </a:fld>
            <a:endParaRPr lang="nl-NL"/>
          </a:p>
        </p:txBody>
      </p:sp>
      <p:sp>
        <p:nvSpPr>
          <p:cNvPr id="4" name="Tijdelijke aanduiding voor dia-afbeelding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23448"/>
            <a:ext cx="5444490" cy="4474845"/>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697381A9-0C9E-4D3A-A28B-AC4E168A57BC}" type="slidenum">
              <a:rPr lang="nl-NL" smtClean="0"/>
              <a:pPr/>
              <a:t>‹#›</a:t>
            </a:fld>
            <a:endParaRPr lang="nl-NL"/>
          </a:p>
        </p:txBody>
      </p:sp>
    </p:spTree>
    <p:extLst>
      <p:ext uri="{BB962C8B-B14F-4D97-AF65-F5344CB8AC3E}">
        <p14:creationId xmlns:p14="http://schemas.microsoft.com/office/powerpoint/2010/main" val="2044086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Academic Libraries</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have always played a crucial role in scholarly communication. By preserving text, libraries provide access to knowledge, so that new knowledge can be created by researchers. Libraries have always done this across the globe and across generations. By functioning as gateways to knowledge, libraries have gathered experience and expertise on what it takes to share knowledge, especially in published books and scholarly journals. </a:t>
            </a: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a:t>
            </a:fld>
            <a:endParaRPr lang="nl-NL"/>
          </a:p>
        </p:txBody>
      </p:sp>
    </p:spTree>
    <p:extLst>
      <p:ext uri="{BB962C8B-B14F-4D97-AF65-F5344CB8AC3E}">
        <p14:creationId xmlns:p14="http://schemas.microsoft.com/office/powerpoint/2010/main" val="324948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kern="1200">
                <a:solidFill>
                  <a:schemeClr val="tx1"/>
                </a:solidFill>
                <a:effectLst/>
                <a:latin typeface="+mn-lt"/>
                <a:ea typeface="+mn-ea"/>
                <a:cs typeface="+mn-cs"/>
              </a:rPr>
              <a:t>And:  </a:t>
            </a:r>
            <a:endParaRPr lang="en-US" sz="1000"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 The National Coordination Point Research Data Management,</a:t>
            </a:r>
            <a:r>
              <a:rPr lang="en-US" sz="1200" kern="1200">
                <a:solidFill>
                  <a:schemeClr val="tx1"/>
                </a:solidFill>
                <a:effectLst/>
                <a:latin typeface="+mn-lt"/>
                <a:ea typeface="+mn-ea"/>
                <a:cs typeface="+mn-cs"/>
              </a:rPr>
              <a:t> which covers many aspects of RDM:</a:t>
            </a:r>
            <a:endParaRPr lang="en-US" sz="10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Facilities and data infrastructure</a:t>
            </a:r>
            <a:endParaRPr lang="en-US" sz="10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Legal aspects and ownership</a:t>
            </a:r>
            <a:endParaRPr lang="en-US" sz="10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Financial aspects</a:t>
            </a:r>
            <a:endParaRPr lang="en-US" sz="10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Researcher support and advice</a:t>
            </a:r>
            <a:endParaRPr lang="en-US" sz="10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Awareness and engagement</a:t>
            </a:r>
            <a:endParaRPr lang="en-US" sz="10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University Libraries are part of all working groups of this body, except the one on financial aspects.</a:t>
            </a:r>
            <a:endParaRPr lang="en-US" sz="1000" kern="1200">
              <a:solidFill>
                <a:schemeClr val="tx1"/>
              </a:solidFill>
              <a:effectLst/>
              <a:latin typeface="+mn-lt"/>
              <a:ea typeface="+mn-ea"/>
              <a:cs typeface="+mn-cs"/>
            </a:endParaRP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10</a:t>
            </a:fld>
            <a:endParaRPr lang="nl-NL"/>
          </a:p>
        </p:txBody>
      </p:sp>
    </p:spTree>
    <p:extLst>
      <p:ext uri="{BB962C8B-B14F-4D97-AF65-F5344CB8AC3E}">
        <p14:creationId xmlns:p14="http://schemas.microsoft.com/office/powerpoint/2010/main" val="2854387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In 2016, Utrecht University also started a project to implement research data curation services: ResearchIT. It includes developing a data infrastructure, tooling to handle data and RDM-support. This project is run by IT Services together with the library. IT focuses on the storage facilities. It offers a solution for large research projects for storage and repository functionality, possibly also a publication layer in the future. </a:t>
            </a:r>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11</a:t>
            </a:fld>
            <a:endParaRPr lang="nl-NL"/>
          </a:p>
        </p:txBody>
      </p:sp>
    </p:spTree>
    <p:extLst>
      <p:ext uri="{BB962C8B-B14F-4D97-AF65-F5344CB8AC3E}">
        <p14:creationId xmlns:p14="http://schemas.microsoft.com/office/powerpoint/2010/main" val="3810402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The library </a:t>
            </a:r>
            <a:r>
              <a:rPr lang="en-US" sz="1200" kern="1200">
                <a:solidFill>
                  <a:schemeClr val="tx1"/>
                </a:solidFill>
                <a:effectLst/>
                <a:latin typeface="+mn-lt"/>
                <a:ea typeface="+mn-ea"/>
                <a:cs typeface="+mn-cs"/>
              </a:rPr>
              <a:t>leads the implementation of RDM-Support. </a:t>
            </a: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12</a:t>
            </a:fld>
            <a:endParaRPr lang="nl-NL"/>
          </a:p>
        </p:txBody>
      </p:sp>
    </p:spTree>
    <p:extLst>
      <p:ext uri="{BB962C8B-B14F-4D97-AF65-F5344CB8AC3E}">
        <p14:creationId xmlns:p14="http://schemas.microsoft.com/office/powerpoint/2010/main" val="382153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And these are the ‘tools’ for handling data. </a:t>
            </a:r>
          </a:p>
          <a:p>
            <a:endParaRPr lang="nl-NL"/>
          </a:p>
          <a:p>
            <a:r>
              <a:rPr lang="en-US" sz="1200" b="0" kern="1200">
                <a:solidFill>
                  <a:schemeClr val="tx1"/>
                </a:solidFill>
                <a:effectLst/>
                <a:latin typeface="+mn-lt"/>
                <a:ea typeface="+mn-ea"/>
                <a:cs typeface="+mn-cs"/>
              </a:rPr>
              <a:t>Within Utrecht University, a policy framework </a:t>
            </a:r>
            <a:r>
              <a:rPr lang="en-US" sz="1200" kern="1200">
                <a:solidFill>
                  <a:schemeClr val="tx1"/>
                </a:solidFill>
                <a:effectLst/>
                <a:latin typeface="+mn-lt"/>
                <a:ea typeface="+mn-ea"/>
                <a:cs typeface="+mn-cs"/>
              </a:rPr>
              <a:t>on for research data was adopted in 2016. The library was the imitator of this policy in 2015. The Policy Framework provides definitions, general guidelines, basic premises and principles,  and delineates responsibilities with regards to research data. Faculties are responsible for implementation of this policy and in practice produce their own research data policies. The policy framework was not broadly discussed within the faculties or the research community before or after adoption. Maybe therefore,  is not widely known within the research community.</a:t>
            </a:r>
          </a:p>
          <a:p>
            <a:r>
              <a:rPr lang="en-US" sz="1200" kern="1200">
                <a:solidFill>
                  <a:schemeClr val="tx1"/>
                </a:solidFill>
                <a:effectLst/>
                <a:latin typeface="+mn-lt"/>
                <a:ea typeface="+mn-ea"/>
                <a:cs typeface="+mn-cs"/>
              </a:rPr>
              <a:t> </a:t>
            </a: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13</a:t>
            </a:fld>
            <a:endParaRPr lang="nl-NL"/>
          </a:p>
        </p:txBody>
      </p:sp>
    </p:spTree>
    <p:extLst>
      <p:ext uri="{BB962C8B-B14F-4D97-AF65-F5344CB8AC3E}">
        <p14:creationId xmlns:p14="http://schemas.microsoft.com/office/powerpoint/2010/main" val="162516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In ResearchIT, the IT </a:t>
            </a:r>
            <a:r>
              <a:rPr lang="en-US" sz="1200" kern="1200">
                <a:solidFill>
                  <a:schemeClr val="tx1"/>
                </a:solidFill>
                <a:effectLst/>
                <a:latin typeface="+mn-lt"/>
                <a:ea typeface="+mn-ea"/>
                <a:cs typeface="+mn-cs"/>
              </a:rPr>
              <a:t>and Library staff are working as one team to support researchers handling research data across all disciplines. The team advices researchers on storage solutions, structuring metadata and how to write a data management plan. </a:t>
            </a: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15</a:t>
            </a:fld>
            <a:endParaRPr lang="nl-NL"/>
          </a:p>
        </p:txBody>
      </p:sp>
    </p:spTree>
    <p:extLst>
      <p:ext uri="{BB962C8B-B14F-4D97-AF65-F5344CB8AC3E}">
        <p14:creationId xmlns:p14="http://schemas.microsoft.com/office/powerpoint/2010/main" val="3234213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Every researcher is required to write a data management plan for his or her project. The RDM-team receives an increasing amount of inquiries and requests for help and reviewing draft plans. Last year, 18 workshops on how to write a data management plan were sold out. </a:t>
            </a:r>
          </a:p>
          <a:p>
            <a:endParaRPr lang="en-US" sz="1200" b="0" kern="1200">
              <a:solidFill>
                <a:schemeClr val="tx1"/>
              </a:solidFill>
              <a:effectLst/>
              <a:latin typeface="+mn-lt"/>
              <a:ea typeface="+mn-ea"/>
              <a:cs typeface="+mn-cs"/>
            </a:endParaRPr>
          </a:p>
          <a:p>
            <a:r>
              <a:rPr lang="en-US" sz="1200" b="0" kern="1200">
                <a:solidFill>
                  <a:schemeClr val="tx1"/>
                </a:solidFill>
                <a:effectLst/>
                <a:latin typeface="+mn-lt"/>
                <a:ea typeface="+mn-ea"/>
                <a:cs typeface="+mn-cs"/>
              </a:rPr>
              <a:t>This format is not scalable</a:t>
            </a:r>
            <a:r>
              <a:rPr lang="en-US" sz="1200" kern="1200">
                <a:solidFill>
                  <a:schemeClr val="tx1"/>
                </a:solidFill>
                <a:effectLst/>
                <a:latin typeface="+mn-lt"/>
                <a:ea typeface="+mn-ea"/>
                <a:cs typeface="+mn-cs"/>
              </a:rPr>
              <a:t>, so we are now designing online training containing 8 modules. It will be available in February 2018. We are also piloting the implementation of the tool DMPOnline in the Humanities Faculty. In June 2018, we hope to offer DMPOnline to all faculties. The tools provide guidance, which is supported by a website. This website currently provides a DMP checklist. The RDM-team will review DMP’s on request.</a:t>
            </a:r>
          </a:p>
          <a:p>
            <a:endParaRPr lang="nl-NL"/>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21674-24A8-43D6-AB2B-4B2A31495E7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419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Besides RDM services within the RDM team, library staff also work embedded in faculties or large research programmes. </a:t>
            </a:r>
            <a:r>
              <a:rPr lang="en-US" sz="1200" b="0" kern="1200">
                <a:solidFill>
                  <a:schemeClr val="tx1"/>
                </a:solidFill>
                <a:effectLst/>
                <a:latin typeface="+mn-lt"/>
                <a:ea typeface="+mn-ea"/>
                <a:cs typeface="+mn-cs"/>
              </a:rPr>
              <a:t>One example </a:t>
            </a:r>
            <a:r>
              <a:rPr lang="en-US" sz="1200" kern="1200">
                <a:solidFill>
                  <a:schemeClr val="tx1"/>
                </a:solidFill>
                <a:effectLst/>
                <a:latin typeface="+mn-lt"/>
                <a:ea typeface="+mn-ea"/>
                <a:cs typeface="+mn-cs"/>
              </a:rPr>
              <a:t>is a Metadata Specialist, who is a work package leader within the EU Geo Sciences Programme EPOS. Another is a Data Manager, working for a Social Sciences Research Programme, managing research data. </a:t>
            </a:r>
          </a:p>
          <a:p>
            <a:endParaRPr lang="en-US" dirty="0"/>
          </a:p>
        </p:txBody>
      </p:sp>
      <p:sp>
        <p:nvSpPr>
          <p:cNvPr id="4" name="Slide Number Placeholder 3"/>
          <p:cNvSpPr>
            <a:spLocks noGrp="1"/>
          </p:cNvSpPr>
          <p:nvPr>
            <p:ph type="sldNum" sz="quarter" idx="10"/>
          </p:nvPr>
        </p:nvSpPr>
        <p:spPr/>
        <p:txBody>
          <a:bodyPr/>
          <a:lstStyle/>
          <a:p>
            <a:fld id="{A4117A76-1664-3F43-BDB4-552217B8D15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6420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l-NL" baseline="0"/>
              <a:t>We also do trend watching. This is a survey staff members put out worldwide, which drew 20.000 respondents.</a:t>
            </a:r>
            <a:endParaRPr lang="en-US" dirty="0"/>
          </a:p>
        </p:txBody>
      </p:sp>
      <p:sp>
        <p:nvSpPr>
          <p:cNvPr id="4" name="Slide Number Placeholder 3"/>
          <p:cNvSpPr>
            <a:spLocks noGrp="1"/>
          </p:cNvSpPr>
          <p:nvPr>
            <p:ph type="sldNum" sz="quarter" idx="10"/>
          </p:nvPr>
        </p:nvSpPr>
        <p:spPr/>
        <p:txBody>
          <a:bodyPr/>
          <a:lstStyle/>
          <a:p>
            <a:fld id="{A6D83A7D-F7A5-47A4-9F78-5BBC810BA54D}" type="slidenum">
              <a:rPr lang="nl-NL" altLang="nl-NL" smtClean="0"/>
              <a:pPr/>
              <a:t>18</a:t>
            </a:fld>
            <a:endParaRPr lang="nl-NL" altLang="nl-NL"/>
          </a:p>
        </p:txBody>
      </p:sp>
    </p:spTree>
    <p:extLst>
      <p:ext uri="{BB962C8B-B14F-4D97-AF65-F5344CB8AC3E}">
        <p14:creationId xmlns:p14="http://schemas.microsoft.com/office/powerpoint/2010/main" val="2115318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The library currently </a:t>
            </a:r>
            <a:r>
              <a:rPr lang="en-US" sz="1200" kern="1200">
                <a:solidFill>
                  <a:schemeClr val="tx1"/>
                </a:solidFill>
                <a:effectLst/>
                <a:latin typeface="+mn-lt"/>
                <a:ea typeface="+mn-ea"/>
                <a:cs typeface="+mn-cs"/>
              </a:rPr>
              <a:t>has 11 fte working in Open Science Support, out of 33 fte in the reference department – called Academic Services. 3,3 fte is dedicated to RDM. We are gradually growing our fte for open science. We transform staff FTE by increasing efficiencies within Collection Services, for example in cataloguing and collection development. Open access support has been part of our operations for the last 14 years. The way we have organized these new tasks, has changed over time. </a:t>
            </a:r>
          </a:p>
          <a:p>
            <a:r>
              <a:rPr lang="en-US" sz="1200" kern="1200">
                <a:solidFill>
                  <a:schemeClr val="tx1"/>
                </a:solidFill>
                <a:effectLst/>
                <a:latin typeface="+mn-lt"/>
                <a:ea typeface="+mn-ea"/>
                <a:cs typeface="+mn-cs"/>
              </a:rPr>
              <a:t> </a:t>
            </a:r>
          </a:p>
          <a:p>
            <a:endParaRPr lang="nl-NL"/>
          </a:p>
        </p:txBody>
      </p:sp>
      <p:sp>
        <p:nvSpPr>
          <p:cNvPr id="4" name="Slide Number Placeholder 3"/>
          <p:cNvSpPr>
            <a:spLocks noGrp="1"/>
          </p:cNvSpPr>
          <p:nvPr>
            <p:ph type="sldNum" sz="quarter" idx="10"/>
          </p:nvPr>
        </p:nvSpPr>
        <p:spPr/>
        <p:txBody>
          <a:bodyPr/>
          <a:lstStyle/>
          <a:p>
            <a:fld id="{697381A9-0C9E-4D3A-A28B-AC4E168A57BC}" type="slidenum">
              <a:rPr lang="nl-NL" smtClean="0"/>
              <a:pPr/>
              <a:t>19</a:t>
            </a:fld>
            <a:endParaRPr lang="nl-NL"/>
          </a:p>
        </p:txBody>
      </p:sp>
    </p:spTree>
    <p:extLst>
      <p:ext uri="{BB962C8B-B14F-4D97-AF65-F5344CB8AC3E}">
        <p14:creationId xmlns:p14="http://schemas.microsoft.com/office/powerpoint/2010/main" val="958012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kern="1200">
                <a:solidFill>
                  <a:schemeClr val="tx1"/>
                </a:solidFill>
                <a:effectLst/>
                <a:latin typeface="+mn-lt"/>
                <a:ea typeface="+mn-ea"/>
                <a:cs typeface="+mn-cs"/>
              </a:rPr>
              <a:t>This is our current organization. </a:t>
            </a:r>
            <a:r>
              <a:rPr lang="en-US" sz="1200" kern="1200">
                <a:solidFill>
                  <a:schemeClr val="tx1"/>
                </a:solidFill>
                <a:effectLst/>
                <a:latin typeface="+mn-lt"/>
                <a:ea typeface="+mn-ea"/>
                <a:cs typeface="+mn-cs"/>
              </a:rPr>
              <a:t>Because Utrecht University is a large, general university, we want to keep the structure of dedicated support teams for the faculties. This also makes sense for open science support, because disciplines differ in publishing culture, research method and data management.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expect to grow our open science services. We need new staff with expertise in research workflows in one or more discipline, data management, text- and datamining, copyright, publishing, IT skills, etc. We focus on competencies such as consultancy skills, at ease experimenting, innovative, business development skills and building relationships. What librarians typically do, is connect a variety of areas of expertise (metadata, IT, research discipline) and people with different background and create a team. </a:t>
            </a: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20</a:t>
            </a:fld>
            <a:endParaRPr lang="nl-NL"/>
          </a:p>
        </p:txBody>
      </p:sp>
    </p:spTree>
    <p:extLst>
      <p:ext uri="{BB962C8B-B14F-4D97-AF65-F5344CB8AC3E}">
        <p14:creationId xmlns:p14="http://schemas.microsoft.com/office/powerpoint/2010/main" val="2518276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kern="1200">
                <a:solidFill>
                  <a:schemeClr val="tx1"/>
                </a:solidFill>
                <a:effectLst/>
                <a:latin typeface="+mn-lt"/>
                <a:ea typeface="+mn-ea"/>
                <a:cs typeface="+mn-cs"/>
              </a:rPr>
              <a:t>Today</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the internet is the gateway to information. It creates great opportunities </a:t>
            </a:r>
            <a:r>
              <a:rPr lang="en-US" sz="1200" i="1" kern="1200">
                <a:solidFill>
                  <a:schemeClr val="tx1"/>
                </a:solidFill>
                <a:effectLst/>
                <a:latin typeface="+mn-lt"/>
                <a:ea typeface="+mn-ea"/>
                <a:cs typeface="+mn-cs"/>
              </a:rPr>
              <a:t>and</a:t>
            </a:r>
            <a:r>
              <a:rPr lang="en-US" sz="1200" kern="1200">
                <a:solidFill>
                  <a:schemeClr val="tx1"/>
                </a:solidFill>
                <a:effectLst/>
                <a:latin typeface="+mn-lt"/>
                <a:ea typeface="+mn-ea"/>
                <a:cs typeface="+mn-cs"/>
              </a:rPr>
              <a:t> distruptive changes in research worklfows: research results can take on a variety of formats and can be shared in all stages in the research workflow, not just as a formal publications. </a:t>
            </a:r>
          </a:p>
          <a:p>
            <a:r>
              <a:rPr lang="en-US" sz="1200" kern="1200">
                <a:solidFill>
                  <a:schemeClr val="tx1"/>
                </a:solidFill>
                <a:effectLst/>
                <a:latin typeface="+mn-lt"/>
                <a:ea typeface="+mn-ea"/>
                <a:cs typeface="+mn-cs"/>
              </a:rPr>
              <a:t>For new formats such as research data, new environments are needed to preserve and share them: solid infrastructures, international standards, structured metadata to support retrieval, taxonomies, metadata-management and so on. These are exactly the areas of expertise of libraries. </a:t>
            </a:r>
          </a:p>
          <a:p>
            <a:r>
              <a:rPr lang="en-US" sz="1200" kern="1200">
                <a:solidFill>
                  <a:schemeClr val="tx1"/>
                </a:solidFill>
                <a:effectLst/>
                <a:latin typeface="+mn-lt"/>
                <a:ea typeface="+mn-ea"/>
                <a:cs typeface="+mn-cs"/>
              </a:rPr>
              <a:t>In addition, open and transparent research is a natural mission for libraries, relating strongly to our core task of enhancing access to knowledge. Therefore, libraries have been the champions of open access from the start.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In short, libraries are well positioned play a significant role in supporting researchers in sharing their knowledge in all stages of their research workflows and. </a:t>
            </a:r>
          </a:p>
          <a:p>
            <a:r>
              <a:rPr lang="en-US" sz="1200" kern="1200">
                <a:solidFill>
                  <a:schemeClr val="tx1"/>
                </a:solidFill>
                <a:effectLst/>
                <a:latin typeface="+mn-lt"/>
                <a:ea typeface="+mn-ea"/>
                <a:cs typeface="+mn-cs"/>
              </a:rPr>
              <a:t>I will demonstrate this by sharing with you in some detail the example of Utrecht University.</a:t>
            </a: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a:t>
            </a:fld>
            <a:endParaRPr lang="nl-NL"/>
          </a:p>
        </p:txBody>
      </p:sp>
    </p:spTree>
    <p:extLst>
      <p:ext uri="{BB962C8B-B14F-4D97-AF65-F5344CB8AC3E}">
        <p14:creationId xmlns:p14="http://schemas.microsoft.com/office/powerpoint/2010/main" val="530255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The University published a new strategy in 2016</a:t>
            </a:r>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21</a:t>
            </a:fld>
            <a:endParaRPr lang="nl-NL"/>
          </a:p>
        </p:txBody>
      </p:sp>
    </p:spTree>
    <p:extLst>
      <p:ext uri="{BB962C8B-B14F-4D97-AF65-F5344CB8AC3E}">
        <p14:creationId xmlns:p14="http://schemas.microsoft.com/office/powerpoint/2010/main" val="3428461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With an ambition in Open Science</a:t>
            </a:r>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22</a:t>
            </a:fld>
            <a:endParaRPr lang="nl-NL"/>
          </a:p>
        </p:txBody>
      </p:sp>
    </p:spTree>
    <p:extLst>
      <p:ext uri="{BB962C8B-B14F-4D97-AF65-F5344CB8AC3E}">
        <p14:creationId xmlns:p14="http://schemas.microsoft.com/office/powerpoint/2010/main" val="2159183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The library </a:t>
            </a:r>
            <a:r>
              <a:rPr lang="en-US" sz="1200" kern="1200">
                <a:solidFill>
                  <a:schemeClr val="tx1"/>
                </a:solidFill>
                <a:effectLst/>
                <a:latin typeface="+mn-lt"/>
                <a:ea typeface="+mn-ea"/>
                <a:cs typeface="+mn-cs"/>
              </a:rPr>
              <a:t>in Utrecht University proposed to develop an Open Science Programme for the University. Carried out by the research community, organized by a multidiscipline team. A small task force has prepared a draft proposal, which is now open for consultation. If you are interested, the proposal is open access. </a:t>
            </a: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23</a:t>
            </a:fld>
            <a:endParaRPr lang="nl-NL"/>
          </a:p>
        </p:txBody>
      </p:sp>
    </p:spTree>
    <p:extLst>
      <p:ext uri="{BB962C8B-B14F-4D97-AF65-F5344CB8AC3E}">
        <p14:creationId xmlns:p14="http://schemas.microsoft.com/office/powerpoint/2010/main" val="332137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7381A9-0C9E-4D3A-A28B-AC4E168A57BC}" type="slidenum">
              <a:rPr lang="nl-NL" smtClean="0"/>
              <a:pPr/>
              <a:t>24</a:t>
            </a:fld>
            <a:endParaRPr lang="nl-NL"/>
          </a:p>
        </p:txBody>
      </p:sp>
    </p:spTree>
    <p:extLst>
      <p:ext uri="{BB962C8B-B14F-4D97-AF65-F5344CB8AC3E}">
        <p14:creationId xmlns:p14="http://schemas.microsoft.com/office/powerpoint/2010/main" val="1268882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kern="1200">
                <a:solidFill>
                  <a:schemeClr val="tx1"/>
                </a:solidFill>
                <a:effectLst/>
                <a:latin typeface="+mn-lt"/>
                <a:ea typeface="+mn-ea"/>
                <a:cs typeface="+mn-cs"/>
              </a:rPr>
              <a:t>In Utrecht University research support </a:t>
            </a:r>
            <a:r>
              <a:rPr lang="en-US" sz="1200" kern="1200">
                <a:solidFill>
                  <a:schemeClr val="tx1"/>
                </a:solidFill>
                <a:effectLst/>
                <a:latin typeface="+mn-lt"/>
                <a:ea typeface="+mn-ea"/>
                <a:cs typeface="+mn-cs"/>
              </a:rPr>
              <a:t>is organized with one central Office of Academic Affairs and severral decentral Research Support Offices in the faculties. The central office of Academic Affairs focusses on policies, the Decentral Research Support Offices focus on helping researchers find funding for their research projects. </a:t>
            </a:r>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3</a:t>
            </a:fld>
            <a:endParaRPr lang="nl-NL"/>
          </a:p>
        </p:txBody>
      </p:sp>
    </p:spTree>
    <p:extLst>
      <p:ext uri="{BB962C8B-B14F-4D97-AF65-F5344CB8AC3E}">
        <p14:creationId xmlns:p14="http://schemas.microsoft.com/office/powerpoint/2010/main" val="2118826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The library is of course, also involved in research support. As an organization, the library </a:t>
            </a:r>
            <a:r>
              <a:rPr lang="en-US" sz="1200" kern="1200">
                <a:solidFill>
                  <a:schemeClr val="tx1"/>
                </a:solidFill>
                <a:effectLst/>
                <a:latin typeface="+mn-lt"/>
                <a:ea typeface="+mn-ea"/>
                <a:cs typeface="+mn-cs"/>
              </a:rPr>
              <a:t>is a separate service and reports directly to the Rector Magnificus, who is in charge of Research and Teaching strategy. The Rector looks at the library to advise him on open access strategy and implementation,  and more in general sees the library as an excellerator for the innovation of scholarly communication, especially with regards to the open science agenda. </a:t>
            </a: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4</a:t>
            </a:fld>
            <a:endParaRPr lang="nl-NL"/>
          </a:p>
        </p:txBody>
      </p:sp>
    </p:spTree>
    <p:extLst>
      <p:ext uri="{BB962C8B-B14F-4D97-AF65-F5344CB8AC3E}">
        <p14:creationId xmlns:p14="http://schemas.microsoft.com/office/powerpoint/2010/main" val="1129733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 we all know, the Open Science Landscape is complex, with players at international, national and local level. </a:t>
            </a:r>
            <a:r>
              <a:rPr lang="en-US" sz="1200" b="0" kern="1200">
                <a:solidFill>
                  <a:schemeClr val="tx1"/>
                </a:solidFill>
                <a:effectLst/>
                <a:latin typeface="+mn-lt"/>
                <a:ea typeface="+mn-ea"/>
                <a:cs typeface="+mn-cs"/>
              </a:rPr>
              <a:t>The Dutch Government </a:t>
            </a:r>
            <a:r>
              <a:rPr lang="en-US" sz="1200" kern="1200">
                <a:solidFill>
                  <a:schemeClr val="tx1"/>
                </a:solidFill>
                <a:effectLst/>
                <a:latin typeface="+mn-lt"/>
                <a:ea typeface="+mn-ea"/>
                <a:cs typeface="+mn-cs"/>
              </a:rPr>
              <a:t>has been active on the topic of open science since 2014, when the state Secretary for Education set a goal for open access to publications through the Golden Route: via the publishers’ legacy journals. </a:t>
            </a:r>
          </a:p>
          <a:p>
            <a:endParaRPr lang="en-US" b="1"/>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5</a:t>
            </a:fld>
            <a:endParaRPr lang="nl-NL"/>
          </a:p>
        </p:txBody>
      </p:sp>
    </p:spTree>
    <p:extLst>
      <p:ext uri="{BB962C8B-B14F-4D97-AF65-F5344CB8AC3E}">
        <p14:creationId xmlns:p14="http://schemas.microsoft.com/office/powerpoint/2010/main" val="1562741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kern="1200">
                <a:solidFill>
                  <a:schemeClr val="tx1"/>
                </a:solidFill>
                <a:effectLst/>
                <a:latin typeface="+mn-lt"/>
                <a:ea typeface="+mn-ea"/>
                <a:cs typeface="+mn-cs"/>
              </a:rPr>
              <a:t>This year, </a:t>
            </a:r>
            <a:r>
              <a:rPr lang="en-US" sz="1200" kern="1200">
                <a:solidFill>
                  <a:schemeClr val="tx1"/>
                </a:solidFill>
                <a:effectLst/>
                <a:latin typeface="+mn-lt"/>
                <a:ea typeface="+mn-ea"/>
                <a:cs typeface="+mn-cs"/>
              </a:rPr>
              <a:t>the ministry of Education initiated a National Open Science Plan, which is re-enforced by our new kabinet. </a:t>
            </a:r>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6</a:t>
            </a:fld>
            <a:endParaRPr lang="nl-NL"/>
          </a:p>
        </p:txBody>
      </p:sp>
    </p:spTree>
    <p:extLst>
      <p:ext uri="{BB962C8B-B14F-4D97-AF65-F5344CB8AC3E}">
        <p14:creationId xmlns:p14="http://schemas.microsoft.com/office/powerpoint/2010/main" val="336123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kern="1200">
                <a:solidFill>
                  <a:schemeClr val="tx1"/>
                </a:solidFill>
                <a:effectLst/>
                <a:latin typeface="+mn-lt"/>
                <a:ea typeface="+mn-ea"/>
                <a:cs typeface="+mn-cs"/>
              </a:rPr>
              <a:t>It is a plan of our ministry, together </a:t>
            </a:r>
            <a:r>
              <a:rPr lang="en-US" sz="1200" kern="1200">
                <a:solidFill>
                  <a:schemeClr val="tx1"/>
                </a:solidFill>
                <a:effectLst/>
                <a:latin typeface="+mn-lt"/>
                <a:ea typeface="+mn-ea"/>
                <a:cs typeface="+mn-cs"/>
              </a:rPr>
              <a:t>with 9 other stakeholders: universities, research funders, the Royal Netherlands Academy of Arts and Sciences, the National Library, and so forth. The Dutch Association of Universities, the VSNU, is one of the stakeholders. Utrecht University aligns its own activities with this national plan, including the development of Research Data Management services. </a:t>
            </a:r>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7</a:t>
            </a:fld>
            <a:endParaRPr lang="nl-NL"/>
          </a:p>
        </p:txBody>
      </p:sp>
    </p:spTree>
    <p:extLst>
      <p:ext uri="{BB962C8B-B14F-4D97-AF65-F5344CB8AC3E}">
        <p14:creationId xmlns:p14="http://schemas.microsoft.com/office/powerpoint/2010/main" val="19073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UKB, the Dutch ADBU, works closely together with the VSNU in implementing the National Open Science Plan.</a:t>
            </a:r>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8</a:t>
            </a:fld>
            <a:endParaRPr lang="nl-NL"/>
          </a:p>
        </p:txBody>
      </p:sp>
    </p:spTree>
    <p:extLst>
      <p:ext uri="{BB962C8B-B14F-4D97-AF65-F5344CB8AC3E}">
        <p14:creationId xmlns:p14="http://schemas.microsoft.com/office/powerpoint/2010/main" val="77530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kern="1200">
                <a:solidFill>
                  <a:schemeClr val="tx1"/>
                </a:solidFill>
                <a:effectLst/>
                <a:latin typeface="+mn-lt"/>
                <a:ea typeface="+mn-ea"/>
                <a:cs typeface="+mn-cs"/>
              </a:rPr>
              <a:t>With regards to research data management, there are several national initiatives, such as </a:t>
            </a:r>
          </a:p>
          <a:p>
            <a:pPr lvl="0"/>
            <a:r>
              <a:rPr lang="en-US" sz="1200" b="0" kern="1200">
                <a:solidFill>
                  <a:schemeClr val="tx1"/>
                </a:solidFill>
                <a:effectLst/>
                <a:latin typeface="+mn-lt"/>
                <a:ea typeface="+mn-ea"/>
                <a:cs typeface="+mn-cs"/>
              </a:rPr>
              <a:t>- Research Data Netherlands</a:t>
            </a:r>
            <a:r>
              <a:rPr lang="en-US" sz="1200" kern="1200">
                <a:solidFill>
                  <a:schemeClr val="tx1"/>
                </a:solidFill>
                <a:effectLst/>
                <a:latin typeface="+mn-lt"/>
                <a:ea typeface="+mn-ea"/>
                <a:cs typeface="+mn-cs"/>
              </a:rPr>
              <a:t>, a national collaborative for research data curation and access, in which libraries are involved through one of the partners: DANS, </a:t>
            </a:r>
          </a:p>
          <a:p>
            <a:endParaRPr lang="en-US"/>
          </a:p>
        </p:txBody>
      </p:sp>
      <p:sp>
        <p:nvSpPr>
          <p:cNvPr id="4" name="Tijdelijke aanduiding voor dianummer 3"/>
          <p:cNvSpPr>
            <a:spLocks noGrp="1"/>
          </p:cNvSpPr>
          <p:nvPr>
            <p:ph type="sldNum" sz="quarter" idx="10"/>
          </p:nvPr>
        </p:nvSpPr>
        <p:spPr/>
        <p:txBody>
          <a:bodyPr/>
          <a:lstStyle/>
          <a:p>
            <a:fld id="{697381A9-0C9E-4D3A-A28B-AC4E168A57BC}" type="slidenum">
              <a:rPr lang="nl-NL" smtClean="0"/>
              <a:pPr/>
              <a:t>9</a:t>
            </a:fld>
            <a:endParaRPr lang="nl-NL"/>
          </a:p>
        </p:txBody>
      </p:sp>
    </p:spTree>
    <p:extLst>
      <p:ext uri="{BB962C8B-B14F-4D97-AF65-F5344CB8AC3E}">
        <p14:creationId xmlns:p14="http://schemas.microsoft.com/office/powerpoint/2010/main" val="3350184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 Id="rId3"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geel">
    <p:bg bwMode="gray">
      <p:bgPr>
        <a:solidFill>
          <a:schemeClr val="bg1"/>
        </a:solidFill>
        <a:effectLst/>
      </p:bgPr>
    </p:bg>
    <p:spTree>
      <p:nvGrpSpPr>
        <p:cNvPr id="1" name=""/>
        <p:cNvGrpSpPr/>
        <p:nvPr/>
      </p:nvGrpSpPr>
      <p:grpSpPr>
        <a:xfrm>
          <a:off x="0" y="0"/>
          <a:ext cx="0" cy="0"/>
          <a:chOff x="0" y="0"/>
          <a:chExt cx="0" cy="0"/>
        </a:xfrm>
      </p:grpSpPr>
      <p:pic>
        <p:nvPicPr>
          <p:cNvPr id="14" name="Afbeelding 13" descr="UU_titel_geel_zonderlogo.png"/>
          <p:cNvPicPr>
            <a:picLocks noChangeAspect="1"/>
          </p:cNvPicPr>
          <p:nvPr userDrawn="1"/>
        </p:nvPicPr>
        <p:blipFill>
          <a:blip r:embed="rId2" cstate="print"/>
          <a:stretch>
            <a:fillRect/>
          </a:stretch>
        </p:blipFill>
        <p:spPr>
          <a:xfrm>
            <a:off x="0" y="267"/>
            <a:ext cx="9144000" cy="6857465"/>
          </a:xfrm>
          <a:prstGeom prst="rect">
            <a:avLst/>
          </a:prstGeom>
        </p:spPr>
      </p:pic>
      <p:pic>
        <p:nvPicPr>
          <p:cNvPr id="15" name="Picture 5" descr="UU_titel_geel alleen logo.emf"/>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ijdelijke aanduiding voor voettekst 4"/>
          <p:cNvSpPr>
            <a:spLocks noGrp="1"/>
          </p:cNvSpPr>
          <p:nvPr>
            <p:ph type="ftr" sz="quarter" idx="11"/>
          </p:nvPr>
        </p:nvSpPr>
        <p:spPr bwMode="hidden">
          <a:xfrm>
            <a:off x="10152000" y="7534800"/>
            <a:ext cx="36000" cy="36000"/>
          </a:xfrm>
        </p:spPr>
        <p:txBody>
          <a:bodyPr/>
          <a:lstStyle>
            <a:lvl1pPr>
              <a:defRPr sz="100">
                <a:solidFill>
                  <a:schemeClr val="accent1"/>
                </a:solidFill>
              </a:defRPr>
            </a:lvl1pPr>
          </a:lstStyle>
          <a:p>
            <a:r>
              <a:rPr lang="nl-NL"/>
              <a:t>Via Invoegen | Koptekst en Voettekst invoegen Subafdeling&lt;2spaties&gt;|&lt;2spaties&gt;Titel van de presentatie</a:t>
            </a:r>
          </a:p>
        </p:txBody>
      </p:sp>
      <p:sp>
        <p:nvSpPr>
          <p:cNvPr id="6" name="Tijdelijke aanduiding voor dianummer 5"/>
          <p:cNvSpPr>
            <a:spLocks noGrp="1"/>
          </p:cNvSpPr>
          <p:nvPr>
            <p:ph type="sldNum" sz="quarter" idx="12"/>
          </p:nvPr>
        </p:nvSpPr>
        <p:spPr bwMode="hidden">
          <a:xfrm>
            <a:off x="10152000" y="7534800"/>
            <a:ext cx="36000" cy="36000"/>
          </a:xfrm>
        </p:spPr>
        <p:txBody>
          <a:bodyPr/>
          <a:lstStyle>
            <a:lvl1pPr>
              <a:defRPr sz="100">
                <a:solidFill>
                  <a:schemeClr val="accent1"/>
                </a:solidFill>
              </a:defRPr>
            </a:lvl1pPr>
          </a:lstStyle>
          <a:p>
            <a:fld id="{1336C48C-F87C-4E4B-81EF-5027B17D1F61}" type="slidenum">
              <a:rPr lang="nl-NL" smtClean="0"/>
              <a:pPr/>
              <a:t>‹#›</a:t>
            </a:fld>
            <a:endParaRPr lang="nl-NL"/>
          </a:p>
        </p:txBody>
      </p:sp>
      <p:sp>
        <p:nvSpPr>
          <p:cNvPr id="2" name="Titel 1"/>
          <p:cNvSpPr>
            <a:spLocks noGrp="1"/>
          </p:cNvSpPr>
          <p:nvPr>
            <p:ph type="ctrTitle"/>
          </p:nvPr>
        </p:nvSpPr>
        <p:spPr>
          <a:xfrm>
            <a:off x="2088000" y="1834998"/>
            <a:ext cx="6372000" cy="1470025"/>
          </a:xfrm>
        </p:spPr>
        <p:txBody>
          <a:bodyPr anchor="t" anchorCtr="0"/>
          <a:lstStyle>
            <a:lvl1pPr algn="l">
              <a:defRPr sz="4200"/>
            </a:lvl1pPr>
          </a:lstStyle>
          <a:p>
            <a:r>
              <a:rPr lang="en-US"/>
              <a:t>Click to edit Master title style</a:t>
            </a:r>
            <a:endParaRPr lang="nl-NL"/>
          </a:p>
        </p:txBody>
      </p:sp>
      <p:sp>
        <p:nvSpPr>
          <p:cNvPr id="3" name="Ondertitel 2"/>
          <p:cNvSpPr>
            <a:spLocks noGrp="1"/>
          </p:cNvSpPr>
          <p:nvPr>
            <p:ph type="subTitle" idx="1" hasCustomPrompt="1"/>
          </p:nvPr>
        </p:nvSpPr>
        <p:spPr>
          <a:xfrm>
            <a:off x="2088000" y="3482165"/>
            <a:ext cx="6372000" cy="2880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Voornaam Achternaam</a:t>
            </a:r>
          </a:p>
        </p:txBody>
      </p:sp>
      <p:sp>
        <p:nvSpPr>
          <p:cNvPr id="4" name="Tijdelijke aanduiding voor datum 3"/>
          <p:cNvSpPr>
            <a:spLocks noGrp="1"/>
          </p:cNvSpPr>
          <p:nvPr>
            <p:ph type="dt" sz="half" idx="10"/>
          </p:nvPr>
        </p:nvSpPr>
        <p:spPr>
          <a:xfrm>
            <a:off x="2088000" y="6139993"/>
            <a:ext cx="2133600" cy="365125"/>
          </a:xfrm>
        </p:spPr>
        <p:txBody>
          <a:bodyPr/>
          <a:lstStyle>
            <a:lvl1pPr algn="l">
              <a:defRPr sz="1200" b="0"/>
            </a:lvl1pPr>
          </a:lstStyle>
          <a:p>
            <a:fld id="{0D6A46E8-E9CF-4D4B-92C3-7BC9937C1EF6}" type="datetime4">
              <a:rPr lang="nl-NL" smtClean="0"/>
              <a:pPr/>
              <a:t>23 november 2017</a:t>
            </a:fld>
            <a:endParaRPr lang="nl-NL"/>
          </a:p>
        </p:txBody>
      </p:sp>
      <p:cxnSp>
        <p:nvCxnSpPr>
          <p:cNvPr id="10" name="Rechte verbindingslijn 9"/>
          <p:cNvCxnSpPr/>
          <p:nvPr userDrawn="1"/>
        </p:nvCxnSpPr>
        <p:spPr>
          <a:xfrm>
            <a:off x="2094196" y="3334040"/>
            <a:ext cx="4068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jdelijke aanduiding voor tekst 11"/>
          <p:cNvSpPr>
            <a:spLocks noGrp="1"/>
          </p:cNvSpPr>
          <p:nvPr>
            <p:ph type="body" sz="quarter" idx="13" hasCustomPrompt="1"/>
          </p:nvPr>
        </p:nvSpPr>
        <p:spPr>
          <a:xfrm>
            <a:off x="2088000" y="3780000"/>
            <a:ext cx="6372000" cy="288000"/>
          </a:xfrm>
        </p:spPr>
        <p:txBody>
          <a:bodyPr/>
          <a:lstStyle>
            <a:lvl1pPr>
              <a:defRPr b="0"/>
            </a:lvl1pPr>
          </a:lstStyle>
          <a:p>
            <a:pPr lvl="0"/>
            <a:r>
              <a:rPr lang="nl-NL"/>
              <a:t>Functieomschrijving</a:t>
            </a:r>
          </a:p>
        </p:txBody>
      </p:sp>
      <p:sp>
        <p:nvSpPr>
          <p:cNvPr id="16" name="Tijdelijke aanduiding voor tekst 15"/>
          <p:cNvSpPr>
            <a:spLocks noGrp="1" noChangeAspect="1"/>
          </p:cNvSpPr>
          <p:nvPr>
            <p:ph type="body" sz="quarter" idx="14" hasCustomPrompt="1"/>
          </p:nvPr>
        </p:nvSpPr>
        <p:spPr>
          <a:xfrm>
            <a:off x="4964113" y="432909"/>
            <a:ext cx="3529012" cy="792000"/>
          </a:xfrm>
        </p:spPr>
        <p:txBody>
          <a:bodyPr/>
          <a:lstStyle>
            <a:lvl1pPr algn="r">
              <a:defRPr sz="1200" b="0" baseline="0"/>
            </a:lvl1pPr>
          </a:lstStyle>
          <a:p>
            <a:pPr lvl="0"/>
            <a:r>
              <a:rPr lang="nl-NL"/>
              <a:t>Faculteitsnaam (bold), Subafdeling daaronder totaal max. 4 regels</a:t>
            </a:r>
          </a:p>
          <a:p>
            <a:pPr lvl="0"/>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05D5E-0567-4AF2-B6BC-62D9FA540757}" type="datetimeFigureOut">
              <a:rPr lang="nl-NL" smtClean="0"/>
              <a:t>23-11-17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4193001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9" indent="0" algn="ctr">
              <a:buNone/>
              <a:defRPr>
                <a:solidFill>
                  <a:schemeClr val="tx1">
                    <a:tint val="75000"/>
                  </a:schemeClr>
                </a:solidFill>
              </a:defRPr>
            </a:lvl2pPr>
            <a:lvl3pPr marL="914418" indent="0" algn="ctr">
              <a:buNone/>
              <a:defRPr>
                <a:solidFill>
                  <a:schemeClr val="tx1">
                    <a:tint val="75000"/>
                  </a:schemeClr>
                </a:solidFill>
              </a:defRPr>
            </a:lvl3pPr>
            <a:lvl4pPr marL="1371627" indent="0" algn="ctr">
              <a:buNone/>
              <a:defRPr>
                <a:solidFill>
                  <a:schemeClr val="tx1">
                    <a:tint val="75000"/>
                  </a:schemeClr>
                </a:solidFill>
              </a:defRPr>
            </a:lvl4pPr>
            <a:lvl5pPr marL="1828837" indent="0" algn="ctr">
              <a:buNone/>
              <a:defRPr>
                <a:solidFill>
                  <a:schemeClr val="tx1">
                    <a:tint val="75000"/>
                  </a:schemeClr>
                </a:solidFill>
              </a:defRPr>
            </a:lvl5pPr>
            <a:lvl6pPr marL="2286046" indent="0" algn="ctr">
              <a:buNone/>
              <a:defRPr>
                <a:solidFill>
                  <a:schemeClr val="tx1">
                    <a:tint val="75000"/>
                  </a:schemeClr>
                </a:solidFill>
              </a:defRPr>
            </a:lvl6pPr>
            <a:lvl7pPr marL="2743255" indent="0" algn="ctr">
              <a:buNone/>
              <a:defRPr>
                <a:solidFill>
                  <a:schemeClr val="tx1">
                    <a:tint val="75000"/>
                  </a:schemeClr>
                </a:solidFill>
              </a:defRPr>
            </a:lvl7pPr>
            <a:lvl8pPr marL="3200464" indent="0" algn="ctr">
              <a:buNone/>
              <a:defRPr>
                <a:solidFill>
                  <a:schemeClr val="tx1">
                    <a:tint val="75000"/>
                  </a:schemeClr>
                </a:solidFill>
              </a:defRPr>
            </a:lvl8pPr>
            <a:lvl9pPr marL="365767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DB37091-878C-4A74-BC95-1D76C656C8D7}" type="datetimeFigureOut">
              <a:rPr lang="en-GB" smtClean="0"/>
              <a:t>23/11/2017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9E7E9D-EED7-41F8-8518-35BE562C295E}" type="slidenum">
              <a:rPr lang="en-GB" smtClean="0"/>
              <a:t>‹#›</a:t>
            </a:fld>
            <a:endParaRPr lang="en-GB"/>
          </a:p>
        </p:txBody>
      </p:sp>
    </p:spTree>
    <p:extLst>
      <p:ext uri="{BB962C8B-B14F-4D97-AF65-F5344CB8AC3E}">
        <p14:creationId xmlns:p14="http://schemas.microsoft.com/office/powerpoint/2010/main" val="1800977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FE705D5E-0567-4AF2-B6BC-62D9FA540757}" type="datetimeFigureOut">
              <a:rPr lang="nl-NL" smtClean="0"/>
              <a:t>23-11-17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3388838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FE705D5E-0567-4AF2-B6BC-62D9FA540757}" type="datetimeFigureOut">
              <a:rPr lang="nl-NL" smtClean="0"/>
              <a:t>23-11-17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2645245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705D5E-0567-4AF2-B6BC-62D9FA540757}" type="datetimeFigureOut">
              <a:rPr lang="nl-NL" smtClean="0"/>
              <a:t>23-11-17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2530084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FE705D5E-0567-4AF2-B6BC-62D9FA540757}" type="datetimeFigureOut">
              <a:rPr lang="nl-NL" smtClean="0"/>
              <a:t>23-11-17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1661768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FE705D5E-0567-4AF2-B6BC-62D9FA540757}" type="datetimeFigureOut">
              <a:rPr lang="nl-NL" smtClean="0"/>
              <a:t>23-11-17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2016658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FE705D5E-0567-4AF2-B6BC-62D9FA540757}" type="datetimeFigureOut">
              <a:rPr lang="nl-NL" smtClean="0"/>
              <a:t>23-11-17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2529043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05D5E-0567-4AF2-B6BC-62D9FA540757}" type="datetimeFigureOut">
              <a:rPr lang="nl-NL" smtClean="0"/>
              <a:t>23-11-17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3806722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705D5E-0567-4AF2-B6BC-62D9FA540757}" type="datetimeFigureOut">
              <a:rPr lang="nl-NL" smtClean="0"/>
              <a:t>23-11-17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403602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zwart">
    <p:spTree>
      <p:nvGrpSpPr>
        <p:cNvPr id="1" name=""/>
        <p:cNvGrpSpPr/>
        <p:nvPr/>
      </p:nvGrpSpPr>
      <p:grpSpPr>
        <a:xfrm>
          <a:off x="0" y="0"/>
          <a:ext cx="0" cy="0"/>
          <a:chOff x="0" y="0"/>
          <a:chExt cx="0" cy="0"/>
        </a:xfrm>
      </p:grpSpPr>
      <p:sp>
        <p:nvSpPr>
          <p:cNvPr id="5" name="Tijdelijke aanduiding voor voettekst 4"/>
          <p:cNvSpPr>
            <a:spLocks noGrp="1"/>
          </p:cNvSpPr>
          <p:nvPr userDrawn="1">
            <p:ph type="ftr" sz="quarter" idx="11"/>
          </p:nvPr>
        </p:nvSpPr>
        <p:spPr>
          <a:xfrm>
            <a:off x="10152000" y="7533552"/>
            <a:ext cx="36000" cy="36000"/>
          </a:xfrm>
        </p:spPr>
        <p:txBody>
          <a:bodyPr/>
          <a:lstStyle>
            <a:lvl1pPr>
              <a:defRPr sz="100">
                <a:solidFill>
                  <a:srgbClr val="211C1C"/>
                </a:solidFill>
              </a:defRPr>
            </a:lvl1pPr>
          </a:lstStyle>
          <a:p>
            <a:r>
              <a:rPr lang="nl-NL"/>
              <a:t>Via Invoegen | Koptekst en Voettekst invoegen Subafdeling&lt;2spaties&gt;|&lt;2spaties&gt;Titel van de presentatie</a:t>
            </a:r>
          </a:p>
        </p:txBody>
      </p:sp>
      <p:sp>
        <p:nvSpPr>
          <p:cNvPr id="6" name="Tijdelijke aanduiding voor dianummer 5"/>
          <p:cNvSpPr>
            <a:spLocks noGrp="1"/>
          </p:cNvSpPr>
          <p:nvPr userDrawn="1">
            <p:ph type="sldNum" sz="quarter" idx="12"/>
          </p:nvPr>
        </p:nvSpPr>
        <p:spPr>
          <a:xfrm>
            <a:off x="10152000" y="7533552"/>
            <a:ext cx="36000" cy="36000"/>
          </a:xfrm>
        </p:spPr>
        <p:txBody>
          <a:bodyPr/>
          <a:lstStyle>
            <a:lvl1pPr>
              <a:defRPr sz="100">
                <a:solidFill>
                  <a:srgbClr val="211C1C"/>
                </a:solidFill>
              </a:defRPr>
            </a:lvl1pPr>
          </a:lstStyle>
          <a:p>
            <a:fld id="{1336C48C-F87C-4E4B-81EF-5027B17D1F61}" type="slidenum">
              <a:rPr lang="nl-NL" smtClean="0"/>
              <a:pPr/>
              <a:t>‹#›</a:t>
            </a:fld>
            <a:endParaRPr lang="nl-NL"/>
          </a:p>
        </p:txBody>
      </p:sp>
      <p:pic>
        <p:nvPicPr>
          <p:cNvPr id="14" name="Afbeelding 13" descr="UU_titel_zwart_zonderlogo.png"/>
          <p:cNvPicPr>
            <a:picLocks noChangeAspect="1"/>
          </p:cNvPicPr>
          <p:nvPr userDrawn="1"/>
        </p:nvPicPr>
        <p:blipFill>
          <a:blip r:embed="rId2" cstate="print"/>
          <a:stretch>
            <a:fillRect/>
          </a:stretch>
        </p:blipFill>
        <p:spPr>
          <a:xfrm>
            <a:off x="0" y="267"/>
            <a:ext cx="9144000" cy="6857465"/>
          </a:xfrm>
          <a:prstGeom prst="rect">
            <a:avLst/>
          </a:prstGeom>
        </p:spPr>
      </p:pic>
      <p:grpSp>
        <p:nvGrpSpPr>
          <p:cNvPr id="177" name="Groep 176"/>
          <p:cNvGrpSpPr/>
          <p:nvPr userDrawn="1"/>
        </p:nvGrpSpPr>
        <p:grpSpPr>
          <a:xfrm>
            <a:off x="0" y="0"/>
            <a:ext cx="9144000" cy="6858000"/>
            <a:chOff x="0" y="0"/>
            <a:chExt cx="9144000" cy="6858000"/>
          </a:xfrm>
        </p:grpSpPr>
        <p:sp>
          <p:nvSpPr>
            <p:cNvPr id="7171" name="AutoShape 3"/>
            <p:cNvSpPr>
              <a:spLocks noChangeAspect="1" noChangeArrowheads="1" noTextEdit="1"/>
            </p:cNvSpPr>
            <p:nvPr userDrawn="1"/>
          </p:nvSpPr>
          <p:spPr bwMode="ltGray">
            <a:xfrm>
              <a:off x="0" y="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173" name="Freeform 5"/>
            <p:cNvSpPr>
              <a:spLocks/>
            </p:cNvSpPr>
            <p:nvPr userDrawn="1"/>
          </p:nvSpPr>
          <p:spPr bwMode="auto">
            <a:xfrm>
              <a:off x="868363" y="0"/>
              <a:ext cx="1063625" cy="6858000"/>
            </a:xfrm>
            <a:custGeom>
              <a:avLst/>
              <a:gdLst/>
              <a:ahLst/>
              <a:cxnLst>
                <a:cxn ang="0">
                  <a:pos x="40" y="3673"/>
                </a:cxn>
                <a:cxn ang="0">
                  <a:pos x="119" y="0"/>
                </a:cxn>
                <a:cxn ang="0">
                  <a:pos x="79" y="0"/>
                </a:cxn>
                <a:cxn ang="0">
                  <a:pos x="0" y="3673"/>
                </a:cxn>
                <a:cxn ang="0">
                  <a:pos x="4725" y="30720"/>
                </a:cxn>
                <a:cxn ang="0">
                  <a:pos x="4767" y="30720"/>
                </a:cxn>
                <a:cxn ang="0">
                  <a:pos x="40" y="3673"/>
                </a:cxn>
              </a:cxnLst>
              <a:rect l="0" t="0" r="r" b="b"/>
              <a:pathLst>
                <a:path w="4767" h="30720">
                  <a:moveTo>
                    <a:pt x="40" y="3673"/>
                  </a:moveTo>
                  <a:cubicBezTo>
                    <a:pt x="40" y="2482"/>
                    <a:pt x="67" y="1200"/>
                    <a:pt x="119" y="0"/>
                  </a:cubicBezTo>
                  <a:cubicBezTo>
                    <a:pt x="79" y="0"/>
                    <a:pt x="79" y="0"/>
                    <a:pt x="79" y="0"/>
                  </a:cubicBezTo>
                  <a:cubicBezTo>
                    <a:pt x="27" y="1200"/>
                    <a:pt x="0" y="2482"/>
                    <a:pt x="0" y="3673"/>
                  </a:cubicBezTo>
                  <a:cubicBezTo>
                    <a:pt x="0" y="12930"/>
                    <a:pt x="1589" y="22030"/>
                    <a:pt x="4725" y="30720"/>
                  </a:cubicBezTo>
                  <a:cubicBezTo>
                    <a:pt x="4767" y="30720"/>
                    <a:pt x="4767" y="30720"/>
                    <a:pt x="4767" y="30720"/>
                  </a:cubicBezTo>
                  <a:cubicBezTo>
                    <a:pt x="1630" y="22030"/>
                    <a:pt x="40" y="12930"/>
                    <a:pt x="40" y="3673"/>
                  </a:cubicBezTo>
                </a:path>
              </a:pathLst>
            </a:custGeom>
            <a:solidFill>
              <a:srgbClr val="FFD3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74" name="Freeform 6"/>
            <p:cNvSpPr>
              <a:spLocks/>
            </p:cNvSpPr>
            <p:nvPr userDrawn="1"/>
          </p:nvSpPr>
          <p:spPr bwMode="white">
            <a:xfrm>
              <a:off x="1295400" y="720725"/>
              <a:ext cx="174625" cy="144463"/>
            </a:xfrm>
            <a:custGeom>
              <a:avLst/>
              <a:gdLst/>
              <a:ahLst/>
              <a:cxnLst>
                <a:cxn ang="0">
                  <a:pos x="516" y="0"/>
                </a:cxn>
                <a:cxn ang="0">
                  <a:pos x="783" y="0"/>
                </a:cxn>
                <a:cxn ang="0">
                  <a:pos x="783" y="40"/>
                </a:cxn>
                <a:cxn ang="0">
                  <a:pos x="775" y="40"/>
                </a:cxn>
                <a:cxn ang="0">
                  <a:pos x="681" y="125"/>
                </a:cxn>
                <a:cxn ang="0">
                  <a:pos x="681" y="381"/>
                </a:cxn>
                <a:cxn ang="0">
                  <a:pos x="392" y="653"/>
                </a:cxn>
                <a:cxn ang="0">
                  <a:pos x="90" y="416"/>
                </a:cxn>
                <a:cxn ang="0">
                  <a:pos x="90" y="110"/>
                </a:cxn>
                <a:cxn ang="0">
                  <a:pos x="18" y="40"/>
                </a:cxn>
                <a:cxn ang="0">
                  <a:pos x="0" y="40"/>
                </a:cxn>
                <a:cxn ang="0">
                  <a:pos x="0" y="0"/>
                </a:cxn>
                <a:cxn ang="0">
                  <a:pos x="322" y="0"/>
                </a:cxn>
                <a:cxn ang="0">
                  <a:pos x="322" y="40"/>
                </a:cxn>
                <a:cxn ang="0">
                  <a:pos x="305" y="40"/>
                </a:cxn>
                <a:cxn ang="0">
                  <a:pos x="232" y="110"/>
                </a:cxn>
                <a:cxn ang="0">
                  <a:pos x="232" y="416"/>
                </a:cxn>
                <a:cxn ang="0">
                  <a:pos x="418" y="585"/>
                </a:cxn>
                <a:cxn ang="0">
                  <a:pos x="619" y="395"/>
                </a:cxn>
                <a:cxn ang="0">
                  <a:pos x="619" y="146"/>
                </a:cxn>
                <a:cxn ang="0">
                  <a:pos x="535" y="40"/>
                </a:cxn>
                <a:cxn ang="0">
                  <a:pos x="516" y="40"/>
                </a:cxn>
                <a:cxn ang="0">
                  <a:pos x="516" y="0"/>
                </a:cxn>
              </a:cxnLst>
              <a:rect l="0" t="0" r="r" b="b"/>
              <a:pathLst>
                <a:path w="783" h="653">
                  <a:moveTo>
                    <a:pt x="516" y="0"/>
                  </a:moveTo>
                  <a:cubicBezTo>
                    <a:pt x="783" y="0"/>
                    <a:pt x="783" y="0"/>
                    <a:pt x="783" y="0"/>
                  </a:cubicBezTo>
                  <a:cubicBezTo>
                    <a:pt x="783" y="40"/>
                    <a:pt x="783" y="40"/>
                    <a:pt x="783" y="40"/>
                  </a:cubicBezTo>
                  <a:cubicBezTo>
                    <a:pt x="775" y="40"/>
                    <a:pt x="775" y="40"/>
                    <a:pt x="775" y="40"/>
                  </a:cubicBezTo>
                  <a:cubicBezTo>
                    <a:pt x="693" y="40"/>
                    <a:pt x="681" y="76"/>
                    <a:pt x="681" y="125"/>
                  </a:cubicBezTo>
                  <a:cubicBezTo>
                    <a:pt x="681" y="381"/>
                    <a:pt x="681" y="381"/>
                    <a:pt x="681" y="381"/>
                  </a:cubicBezTo>
                  <a:cubicBezTo>
                    <a:pt x="681" y="610"/>
                    <a:pt x="514" y="653"/>
                    <a:pt x="392" y="653"/>
                  </a:cubicBezTo>
                  <a:cubicBezTo>
                    <a:pt x="207" y="653"/>
                    <a:pt x="90" y="573"/>
                    <a:pt x="90" y="416"/>
                  </a:cubicBezTo>
                  <a:cubicBezTo>
                    <a:pt x="90" y="110"/>
                    <a:pt x="90" y="110"/>
                    <a:pt x="90" y="110"/>
                  </a:cubicBezTo>
                  <a:cubicBezTo>
                    <a:pt x="90" y="58"/>
                    <a:pt x="75" y="40"/>
                    <a:pt x="18" y="40"/>
                  </a:cubicBezTo>
                  <a:cubicBezTo>
                    <a:pt x="0" y="40"/>
                    <a:pt x="0" y="40"/>
                    <a:pt x="0" y="40"/>
                  </a:cubicBezTo>
                  <a:cubicBezTo>
                    <a:pt x="0" y="0"/>
                    <a:pt x="0" y="0"/>
                    <a:pt x="0" y="0"/>
                  </a:cubicBezTo>
                  <a:cubicBezTo>
                    <a:pt x="322" y="0"/>
                    <a:pt x="322" y="0"/>
                    <a:pt x="322" y="0"/>
                  </a:cubicBezTo>
                  <a:cubicBezTo>
                    <a:pt x="322" y="40"/>
                    <a:pt x="322" y="40"/>
                    <a:pt x="322" y="40"/>
                  </a:cubicBezTo>
                  <a:cubicBezTo>
                    <a:pt x="305" y="40"/>
                    <a:pt x="305" y="40"/>
                    <a:pt x="305" y="40"/>
                  </a:cubicBezTo>
                  <a:cubicBezTo>
                    <a:pt x="261" y="40"/>
                    <a:pt x="232" y="59"/>
                    <a:pt x="232" y="110"/>
                  </a:cubicBezTo>
                  <a:cubicBezTo>
                    <a:pt x="232" y="416"/>
                    <a:pt x="232" y="416"/>
                    <a:pt x="232" y="416"/>
                  </a:cubicBezTo>
                  <a:cubicBezTo>
                    <a:pt x="232" y="542"/>
                    <a:pt x="324" y="585"/>
                    <a:pt x="418" y="585"/>
                  </a:cubicBezTo>
                  <a:cubicBezTo>
                    <a:pt x="553" y="585"/>
                    <a:pt x="619" y="509"/>
                    <a:pt x="619" y="395"/>
                  </a:cubicBezTo>
                  <a:cubicBezTo>
                    <a:pt x="619" y="146"/>
                    <a:pt x="619" y="146"/>
                    <a:pt x="619" y="146"/>
                  </a:cubicBezTo>
                  <a:cubicBezTo>
                    <a:pt x="619" y="73"/>
                    <a:pt x="599" y="40"/>
                    <a:pt x="535" y="40"/>
                  </a:cubicBezTo>
                  <a:cubicBezTo>
                    <a:pt x="516" y="40"/>
                    <a:pt x="516" y="40"/>
                    <a:pt x="516" y="40"/>
                  </a:cubicBezTo>
                  <a:lnTo>
                    <a:pt x="516"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75" name="Freeform 7"/>
            <p:cNvSpPr>
              <a:spLocks/>
            </p:cNvSpPr>
            <p:nvPr userDrawn="1"/>
          </p:nvSpPr>
          <p:spPr bwMode="white">
            <a:xfrm>
              <a:off x="1466850" y="763588"/>
              <a:ext cx="123825" cy="98425"/>
            </a:xfrm>
            <a:custGeom>
              <a:avLst/>
              <a:gdLst/>
              <a:ahLst/>
              <a:cxnLst>
                <a:cxn ang="0">
                  <a:pos x="494" y="349"/>
                </a:cxn>
                <a:cxn ang="0">
                  <a:pos x="552" y="409"/>
                </a:cxn>
                <a:cxn ang="0">
                  <a:pos x="552" y="442"/>
                </a:cxn>
                <a:cxn ang="0">
                  <a:pos x="310" y="442"/>
                </a:cxn>
                <a:cxn ang="0">
                  <a:pos x="310" y="409"/>
                </a:cxn>
                <a:cxn ang="0">
                  <a:pos x="368" y="293"/>
                </a:cxn>
                <a:cxn ang="0">
                  <a:pos x="368" y="204"/>
                </a:cxn>
                <a:cxn ang="0">
                  <a:pos x="305" y="89"/>
                </a:cxn>
                <a:cxn ang="0">
                  <a:pos x="195" y="135"/>
                </a:cxn>
                <a:cxn ang="0">
                  <a:pos x="195" y="343"/>
                </a:cxn>
                <a:cxn ang="0">
                  <a:pos x="256" y="409"/>
                </a:cxn>
                <a:cxn ang="0">
                  <a:pos x="265" y="409"/>
                </a:cxn>
                <a:cxn ang="0">
                  <a:pos x="265" y="442"/>
                </a:cxn>
                <a:cxn ang="0">
                  <a:pos x="5" y="442"/>
                </a:cxn>
                <a:cxn ang="0">
                  <a:pos x="5" y="409"/>
                </a:cxn>
                <a:cxn ang="0">
                  <a:pos x="11" y="409"/>
                </a:cxn>
                <a:cxn ang="0">
                  <a:pos x="70" y="337"/>
                </a:cxn>
                <a:cxn ang="0">
                  <a:pos x="70" y="137"/>
                </a:cxn>
                <a:cxn ang="0">
                  <a:pos x="22" y="91"/>
                </a:cxn>
                <a:cxn ang="0">
                  <a:pos x="0" y="84"/>
                </a:cxn>
                <a:cxn ang="0">
                  <a:pos x="0" y="60"/>
                </a:cxn>
                <a:cxn ang="0">
                  <a:pos x="176" y="0"/>
                </a:cxn>
                <a:cxn ang="0">
                  <a:pos x="195" y="0"/>
                </a:cxn>
                <a:cxn ang="0">
                  <a:pos x="195" y="92"/>
                </a:cxn>
                <a:cxn ang="0">
                  <a:pos x="386" y="11"/>
                </a:cxn>
                <a:cxn ang="0">
                  <a:pos x="494" y="188"/>
                </a:cxn>
                <a:cxn ang="0">
                  <a:pos x="494" y="349"/>
                </a:cxn>
              </a:cxnLst>
              <a:rect l="0" t="0" r="r" b="b"/>
              <a:pathLst>
                <a:path w="552" h="442">
                  <a:moveTo>
                    <a:pt x="494" y="349"/>
                  </a:moveTo>
                  <a:cubicBezTo>
                    <a:pt x="494" y="399"/>
                    <a:pt x="512" y="409"/>
                    <a:pt x="552" y="409"/>
                  </a:cubicBezTo>
                  <a:cubicBezTo>
                    <a:pt x="552" y="442"/>
                    <a:pt x="552" y="442"/>
                    <a:pt x="552" y="442"/>
                  </a:cubicBezTo>
                  <a:cubicBezTo>
                    <a:pt x="310" y="442"/>
                    <a:pt x="310" y="442"/>
                    <a:pt x="310" y="442"/>
                  </a:cubicBezTo>
                  <a:cubicBezTo>
                    <a:pt x="310" y="409"/>
                    <a:pt x="310" y="409"/>
                    <a:pt x="310" y="409"/>
                  </a:cubicBezTo>
                  <a:cubicBezTo>
                    <a:pt x="352" y="406"/>
                    <a:pt x="368" y="377"/>
                    <a:pt x="368" y="293"/>
                  </a:cubicBezTo>
                  <a:cubicBezTo>
                    <a:pt x="368" y="204"/>
                    <a:pt x="368" y="204"/>
                    <a:pt x="368" y="204"/>
                  </a:cubicBezTo>
                  <a:cubicBezTo>
                    <a:pt x="368" y="121"/>
                    <a:pt x="346" y="89"/>
                    <a:pt x="305" y="89"/>
                  </a:cubicBezTo>
                  <a:cubicBezTo>
                    <a:pt x="273" y="89"/>
                    <a:pt x="239" y="105"/>
                    <a:pt x="195" y="135"/>
                  </a:cubicBezTo>
                  <a:cubicBezTo>
                    <a:pt x="195" y="343"/>
                    <a:pt x="195" y="343"/>
                    <a:pt x="195" y="343"/>
                  </a:cubicBezTo>
                  <a:cubicBezTo>
                    <a:pt x="195" y="390"/>
                    <a:pt x="215" y="409"/>
                    <a:pt x="256" y="409"/>
                  </a:cubicBezTo>
                  <a:cubicBezTo>
                    <a:pt x="265" y="409"/>
                    <a:pt x="265" y="409"/>
                    <a:pt x="265" y="409"/>
                  </a:cubicBezTo>
                  <a:cubicBezTo>
                    <a:pt x="265" y="442"/>
                    <a:pt x="265" y="442"/>
                    <a:pt x="265" y="442"/>
                  </a:cubicBezTo>
                  <a:cubicBezTo>
                    <a:pt x="5" y="442"/>
                    <a:pt x="5" y="442"/>
                    <a:pt x="5" y="442"/>
                  </a:cubicBezTo>
                  <a:cubicBezTo>
                    <a:pt x="5" y="409"/>
                    <a:pt x="5" y="409"/>
                    <a:pt x="5" y="409"/>
                  </a:cubicBezTo>
                  <a:cubicBezTo>
                    <a:pt x="11" y="409"/>
                    <a:pt x="11" y="409"/>
                    <a:pt x="11" y="409"/>
                  </a:cubicBezTo>
                  <a:cubicBezTo>
                    <a:pt x="55" y="409"/>
                    <a:pt x="70" y="391"/>
                    <a:pt x="70" y="337"/>
                  </a:cubicBezTo>
                  <a:cubicBezTo>
                    <a:pt x="70" y="137"/>
                    <a:pt x="70" y="137"/>
                    <a:pt x="70" y="137"/>
                  </a:cubicBezTo>
                  <a:cubicBezTo>
                    <a:pt x="70" y="114"/>
                    <a:pt x="58" y="101"/>
                    <a:pt x="22" y="91"/>
                  </a:cubicBezTo>
                  <a:cubicBezTo>
                    <a:pt x="0" y="84"/>
                    <a:pt x="0" y="84"/>
                    <a:pt x="0" y="84"/>
                  </a:cubicBezTo>
                  <a:cubicBezTo>
                    <a:pt x="0" y="60"/>
                    <a:pt x="0" y="60"/>
                    <a:pt x="0" y="60"/>
                  </a:cubicBezTo>
                  <a:cubicBezTo>
                    <a:pt x="176" y="0"/>
                    <a:pt x="176" y="0"/>
                    <a:pt x="176" y="0"/>
                  </a:cubicBezTo>
                  <a:cubicBezTo>
                    <a:pt x="195" y="0"/>
                    <a:pt x="195" y="0"/>
                    <a:pt x="195" y="0"/>
                  </a:cubicBezTo>
                  <a:cubicBezTo>
                    <a:pt x="195" y="92"/>
                    <a:pt x="195" y="92"/>
                    <a:pt x="195" y="92"/>
                  </a:cubicBezTo>
                  <a:cubicBezTo>
                    <a:pt x="270" y="42"/>
                    <a:pt x="336" y="11"/>
                    <a:pt x="386" y="11"/>
                  </a:cubicBezTo>
                  <a:cubicBezTo>
                    <a:pt x="461" y="11"/>
                    <a:pt x="494" y="65"/>
                    <a:pt x="494" y="188"/>
                  </a:cubicBezTo>
                  <a:lnTo>
                    <a:pt x="494" y="34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76" name="Freeform 8"/>
            <p:cNvSpPr>
              <a:spLocks noEditPoints="1"/>
            </p:cNvSpPr>
            <p:nvPr userDrawn="1"/>
          </p:nvSpPr>
          <p:spPr bwMode="white">
            <a:xfrm>
              <a:off x="1604963" y="711200"/>
              <a:ext cx="57150" cy="150813"/>
            </a:xfrm>
            <a:custGeom>
              <a:avLst/>
              <a:gdLst/>
              <a:ahLst/>
              <a:cxnLst>
                <a:cxn ang="0">
                  <a:pos x="257" y="675"/>
                </a:cxn>
                <a:cxn ang="0">
                  <a:pos x="0" y="675"/>
                </a:cxn>
                <a:cxn ang="0">
                  <a:pos x="0" y="642"/>
                </a:cxn>
                <a:cxn ang="0">
                  <a:pos x="11" y="642"/>
                </a:cxn>
                <a:cxn ang="0">
                  <a:pos x="69" y="570"/>
                </a:cxn>
                <a:cxn ang="0">
                  <a:pos x="69" y="373"/>
                </a:cxn>
                <a:cxn ang="0">
                  <a:pos x="34" y="329"/>
                </a:cxn>
                <a:cxn ang="0">
                  <a:pos x="0" y="316"/>
                </a:cxn>
                <a:cxn ang="0">
                  <a:pos x="0" y="292"/>
                </a:cxn>
                <a:cxn ang="0">
                  <a:pos x="176" y="233"/>
                </a:cxn>
                <a:cxn ang="0">
                  <a:pos x="195" y="233"/>
                </a:cxn>
                <a:cxn ang="0">
                  <a:pos x="195" y="578"/>
                </a:cxn>
                <a:cxn ang="0">
                  <a:pos x="257" y="642"/>
                </a:cxn>
                <a:cxn ang="0">
                  <a:pos x="257" y="675"/>
                </a:cxn>
                <a:cxn ang="0">
                  <a:pos x="209" y="70"/>
                </a:cxn>
                <a:cxn ang="0">
                  <a:pos x="128" y="140"/>
                </a:cxn>
                <a:cxn ang="0">
                  <a:pos x="46" y="70"/>
                </a:cxn>
                <a:cxn ang="0">
                  <a:pos x="128" y="0"/>
                </a:cxn>
                <a:cxn ang="0">
                  <a:pos x="209" y="70"/>
                </a:cxn>
              </a:cxnLst>
              <a:rect l="0" t="0" r="r" b="b"/>
              <a:pathLst>
                <a:path w="257" h="675">
                  <a:moveTo>
                    <a:pt x="257" y="675"/>
                  </a:moveTo>
                  <a:cubicBezTo>
                    <a:pt x="0" y="675"/>
                    <a:pt x="0" y="675"/>
                    <a:pt x="0" y="675"/>
                  </a:cubicBezTo>
                  <a:cubicBezTo>
                    <a:pt x="0" y="642"/>
                    <a:pt x="0" y="642"/>
                    <a:pt x="0" y="642"/>
                  </a:cubicBezTo>
                  <a:cubicBezTo>
                    <a:pt x="11" y="642"/>
                    <a:pt x="11" y="642"/>
                    <a:pt x="11" y="642"/>
                  </a:cubicBezTo>
                  <a:cubicBezTo>
                    <a:pt x="54" y="642"/>
                    <a:pt x="69" y="624"/>
                    <a:pt x="69" y="570"/>
                  </a:cubicBezTo>
                  <a:cubicBezTo>
                    <a:pt x="69" y="373"/>
                    <a:pt x="69" y="373"/>
                    <a:pt x="69" y="373"/>
                  </a:cubicBezTo>
                  <a:cubicBezTo>
                    <a:pt x="69" y="346"/>
                    <a:pt x="63" y="339"/>
                    <a:pt x="34" y="329"/>
                  </a:cubicBezTo>
                  <a:cubicBezTo>
                    <a:pt x="0" y="316"/>
                    <a:pt x="0" y="316"/>
                    <a:pt x="0" y="316"/>
                  </a:cubicBezTo>
                  <a:cubicBezTo>
                    <a:pt x="0" y="292"/>
                    <a:pt x="0" y="292"/>
                    <a:pt x="0" y="292"/>
                  </a:cubicBezTo>
                  <a:cubicBezTo>
                    <a:pt x="176" y="233"/>
                    <a:pt x="176" y="233"/>
                    <a:pt x="176" y="233"/>
                  </a:cubicBezTo>
                  <a:cubicBezTo>
                    <a:pt x="195" y="233"/>
                    <a:pt x="195" y="233"/>
                    <a:pt x="195" y="233"/>
                  </a:cubicBezTo>
                  <a:cubicBezTo>
                    <a:pt x="195" y="578"/>
                    <a:pt x="195" y="578"/>
                    <a:pt x="195" y="578"/>
                  </a:cubicBezTo>
                  <a:cubicBezTo>
                    <a:pt x="195" y="620"/>
                    <a:pt x="212" y="642"/>
                    <a:pt x="257" y="642"/>
                  </a:cubicBezTo>
                  <a:lnTo>
                    <a:pt x="257" y="675"/>
                  </a:lnTo>
                  <a:close/>
                  <a:moveTo>
                    <a:pt x="209" y="70"/>
                  </a:moveTo>
                  <a:cubicBezTo>
                    <a:pt x="209" y="111"/>
                    <a:pt x="170" y="140"/>
                    <a:pt x="128" y="140"/>
                  </a:cubicBezTo>
                  <a:cubicBezTo>
                    <a:pt x="80" y="140"/>
                    <a:pt x="46" y="110"/>
                    <a:pt x="46" y="70"/>
                  </a:cubicBezTo>
                  <a:cubicBezTo>
                    <a:pt x="46" y="33"/>
                    <a:pt x="85" y="0"/>
                    <a:pt x="128" y="0"/>
                  </a:cubicBezTo>
                  <a:cubicBezTo>
                    <a:pt x="175" y="0"/>
                    <a:pt x="209" y="31"/>
                    <a:pt x="209" y="7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77" name="Freeform 9"/>
            <p:cNvSpPr>
              <a:spLocks/>
            </p:cNvSpPr>
            <p:nvPr userDrawn="1"/>
          </p:nvSpPr>
          <p:spPr bwMode="white">
            <a:xfrm>
              <a:off x="1665288" y="768350"/>
              <a:ext cx="117475" cy="95250"/>
            </a:xfrm>
            <a:custGeom>
              <a:avLst/>
              <a:gdLst/>
              <a:ahLst/>
              <a:cxnLst>
                <a:cxn ang="0">
                  <a:pos x="0" y="0"/>
                </a:cxn>
                <a:cxn ang="0">
                  <a:pos x="262" y="0"/>
                </a:cxn>
                <a:cxn ang="0">
                  <a:pos x="262" y="33"/>
                </a:cxn>
                <a:cxn ang="0">
                  <a:pos x="226" y="33"/>
                </a:cxn>
                <a:cxn ang="0">
                  <a:pos x="212" y="90"/>
                </a:cxn>
                <a:cxn ang="0">
                  <a:pos x="304" y="295"/>
                </a:cxn>
                <a:cxn ang="0">
                  <a:pos x="384" y="114"/>
                </a:cxn>
                <a:cxn ang="0">
                  <a:pos x="323" y="33"/>
                </a:cxn>
                <a:cxn ang="0">
                  <a:pos x="323" y="0"/>
                </a:cxn>
                <a:cxn ang="0">
                  <a:pos x="528" y="0"/>
                </a:cxn>
                <a:cxn ang="0">
                  <a:pos x="528" y="33"/>
                </a:cxn>
                <a:cxn ang="0">
                  <a:pos x="441" y="94"/>
                </a:cxn>
                <a:cxn ang="0">
                  <a:pos x="295" y="426"/>
                </a:cxn>
                <a:cxn ang="0">
                  <a:pos x="233" y="426"/>
                </a:cxn>
                <a:cxn ang="0">
                  <a:pos x="80" y="96"/>
                </a:cxn>
                <a:cxn ang="0">
                  <a:pos x="0" y="33"/>
                </a:cxn>
                <a:cxn ang="0">
                  <a:pos x="0" y="0"/>
                </a:cxn>
              </a:cxnLst>
              <a:rect l="0" t="0" r="r" b="b"/>
              <a:pathLst>
                <a:path w="528" h="426">
                  <a:moveTo>
                    <a:pt x="0" y="0"/>
                  </a:moveTo>
                  <a:cubicBezTo>
                    <a:pt x="262" y="0"/>
                    <a:pt x="262" y="0"/>
                    <a:pt x="262" y="0"/>
                  </a:cubicBezTo>
                  <a:cubicBezTo>
                    <a:pt x="262" y="33"/>
                    <a:pt x="262" y="33"/>
                    <a:pt x="262" y="33"/>
                  </a:cubicBezTo>
                  <a:cubicBezTo>
                    <a:pt x="226" y="33"/>
                    <a:pt x="226" y="33"/>
                    <a:pt x="226" y="33"/>
                  </a:cubicBezTo>
                  <a:cubicBezTo>
                    <a:pt x="204" y="33"/>
                    <a:pt x="195" y="52"/>
                    <a:pt x="212" y="90"/>
                  </a:cubicBezTo>
                  <a:cubicBezTo>
                    <a:pt x="304" y="295"/>
                    <a:pt x="304" y="295"/>
                    <a:pt x="304" y="295"/>
                  </a:cubicBezTo>
                  <a:cubicBezTo>
                    <a:pt x="384" y="114"/>
                    <a:pt x="384" y="114"/>
                    <a:pt x="384" y="114"/>
                  </a:cubicBezTo>
                  <a:cubicBezTo>
                    <a:pt x="408" y="60"/>
                    <a:pt x="395" y="40"/>
                    <a:pt x="323" y="33"/>
                  </a:cubicBezTo>
                  <a:cubicBezTo>
                    <a:pt x="323" y="0"/>
                    <a:pt x="323" y="0"/>
                    <a:pt x="323" y="0"/>
                  </a:cubicBezTo>
                  <a:cubicBezTo>
                    <a:pt x="528" y="0"/>
                    <a:pt x="528" y="0"/>
                    <a:pt x="528" y="0"/>
                  </a:cubicBezTo>
                  <a:cubicBezTo>
                    <a:pt x="528" y="33"/>
                    <a:pt x="528" y="33"/>
                    <a:pt x="528" y="33"/>
                  </a:cubicBezTo>
                  <a:cubicBezTo>
                    <a:pt x="474" y="38"/>
                    <a:pt x="461" y="51"/>
                    <a:pt x="441" y="94"/>
                  </a:cubicBezTo>
                  <a:cubicBezTo>
                    <a:pt x="295" y="426"/>
                    <a:pt x="295" y="426"/>
                    <a:pt x="295" y="426"/>
                  </a:cubicBezTo>
                  <a:cubicBezTo>
                    <a:pt x="233" y="426"/>
                    <a:pt x="233" y="426"/>
                    <a:pt x="233" y="426"/>
                  </a:cubicBezTo>
                  <a:cubicBezTo>
                    <a:pt x="80" y="96"/>
                    <a:pt x="80" y="96"/>
                    <a:pt x="80" y="96"/>
                  </a:cubicBezTo>
                  <a:cubicBezTo>
                    <a:pt x="60" y="54"/>
                    <a:pt x="46" y="38"/>
                    <a:pt x="0" y="33"/>
                  </a:cubicBezTo>
                  <a:lnTo>
                    <a:pt x="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78" name="Freeform 10"/>
            <p:cNvSpPr>
              <a:spLocks noEditPoints="1"/>
            </p:cNvSpPr>
            <p:nvPr userDrawn="1"/>
          </p:nvSpPr>
          <p:spPr bwMode="white">
            <a:xfrm>
              <a:off x="1784350" y="766763"/>
              <a:ext cx="93663" cy="98425"/>
            </a:xfrm>
            <a:custGeom>
              <a:avLst/>
              <a:gdLst/>
              <a:ahLst/>
              <a:cxnLst>
                <a:cxn ang="0">
                  <a:pos x="408" y="312"/>
                </a:cxn>
                <a:cxn ang="0">
                  <a:pos x="188" y="442"/>
                </a:cxn>
                <a:cxn ang="0">
                  <a:pos x="0" y="232"/>
                </a:cxn>
                <a:cxn ang="0">
                  <a:pos x="220" y="0"/>
                </a:cxn>
                <a:cxn ang="0">
                  <a:pos x="349" y="50"/>
                </a:cxn>
                <a:cxn ang="0">
                  <a:pos x="417" y="187"/>
                </a:cxn>
                <a:cxn ang="0">
                  <a:pos x="417" y="216"/>
                </a:cxn>
                <a:cxn ang="0">
                  <a:pos x="133" y="216"/>
                </a:cxn>
                <a:cxn ang="0">
                  <a:pos x="259" y="366"/>
                </a:cxn>
                <a:cxn ang="0">
                  <a:pos x="384" y="292"/>
                </a:cxn>
                <a:cxn ang="0">
                  <a:pos x="408" y="312"/>
                </a:cxn>
                <a:cxn ang="0">
                  <a:pos x="275" y="176"/>
                </a:cxn>
                <a:cxn ang="0">
                  <a:pos x="202" y="49"/>
                </a:cxn>
                <a:cxn ang="0">
                  <a:pos x="129" y="176"/>
                </a:cxn>
                <a:cxn ang="0">
                  <a:pos x="275" y="176"/>
                </a:cxn>
              </a:cxnLst>
              <a:rect l="0" t="0" r="r" b="b"/>
              <a:pathLst>
                <a:path w="417" h="442">
                  <a:moveTo>
                    <a:pt x="408" y="312"/>
                  </a:moveTo>
                  <a:cubicBezTo>
                    <a:pt x="350" y="393"/>
                    <a:pt x="267" y="442"/>
                    <a:pt x="188" y="442"/>
                  </a:cubicBezTo>
                  <a:cubicBezTo>
                    <a:pt x="76" y="442"/>
                    <a:pt x="0" y="356"/>
                    <a:pt x="0" y="232"/>
                  </a:cubicBezTo>
                  <a:cubicBezTo>
                    <a:pt x="0" y="96"/>
                    <a:pt x="92" y="0"/>
                    <a:pt x="220" y="0"/>
                  </a:cubicBezTo>
                  <a:cubicBezTo>
                    <a:pt x="275" y="0"/>
                    <a:pt x="317" y="18"/>
                    <a:pt x="349" y="50"/>
                  </a:cubicBezTo>
                  <a:cubicBezTo>
                    <a:pt x="410" y="110"/>
                    <a:pt x="381" y="168"/>
                    <a:pt x="417" y="187"/>
                  </a:cubicBezTo>
                  <a:cubicBezTo>
                    <a:pt x="417" y="216"/>
                    <a:pt x="417" y="216"/>
                    <a:pt x="417" y="216"/>
                  </a:cubicBezTo>
                  <a:cubicBezTo>
                    <a:pt x="133" y="216"/>
                    <a:pt x="133" y="216"/>
                    <a:pt x="133" y="216"/>
                  </a:cubicBezTo>
                  <a:cubicBezTo>
                    <a:pt x="141" y="302"/>
                    <a:pt x="198" y="366"/>
                    <a:pt x="259" y="366"/>
                  </a:cubicBezTo>
                  <a:cubicBezTo>
                    <a:pt x="297" y="366"/>
                    <a:pt x="334" y="345"/>
                    <a:pt x="384" y="292"/>
                  </a:cubicBezTo>
                  <a:lnTo>
                    <a:pt x="408" y="312"/>
                  </a:lnTo>
                  <a:close/>
                  <a:moveTo>
                    <a:pt x="275" y="176"/>
                  </a:moveTo>
                  <a:cubicBezTo>
                    <a:pt x="275" y="97"/>
                    <a:pt x="247" y="49"/>
                    <a:pt x="202" y="49"/>
                  </a:cubicBezTo>
                  <a:cubicBezTo>
                    <a:pt x="160" y="49"/>
                    <a:pt x="122" y="103"/>
                    <a:pt x="129" y="176"/>
                  </a:cubicBezTo>
                  <a:lnTo>
                    <a:pt x="275" y="17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79" name="Freeform 11"/>
            <p:cNvSpPr>
              <a:spLocks/>
            </p:cNvSpPr>
            <p:nvPr userDrawn="1"/>
          </p:nvSpPr>
          <p:spPr bwMode="white">
            <a:xfrm>
              <a:off x="1889125" y="763588"/>
              <a:ext cx="85725" cy="98425"/>
            </a:xfrm>
            <a:custGeom>
              <a:avLst/>
              <a:gdLst/>
              <a:ahLst/>
              <a:cxnLst>
                <a:cxn ang="0">
                  <a:pos x="286" y="442"/>
                </a:cxn>
                <a:cxn ang="0">
                  <a:pos x="0" y="442"/>
                </a:cxn>
                <a:cxn ang="0">
                  <a:pos x="0" y="409"/>
                </a:cxn>
                <a:cxn ang="0">
                  <a:pos x="7" y="409"/>
                </a:cxn>
                <a:cxn ang="0">
                  <a:pos x="65" y="337"/>
                </a:cxn>
                <a:cxn ang="0">
                  <a:pos x="65" y="170"/>
                </a:cxn>
                <a:cxn ang="0">
                  <a:pos x="27" y="101"/>
                </a:cxn>
                <a:cxn ang="0">
                  <a:pos x="0" y="89"/>
                </a:cxn>
                <a:cxn ang="0">
                  <a:pos x="0" y="64"/>
                </a:cxn>
                <a:cxn ang="0">
                  <a:pos x="168" y="0"/>
                </a:cxn>
                <a:cxn ang="0">
                  <a:pos x="190" y="0"/>
                </a:cxn>
                <a:cxn ang="0">
                  <a:pos x="190" y="115"/>
                </a:cxn>
                <a:cxn ang="0">
                  <a:pos x="192" y="115"/>
                </a:cxn>
                <a:cxn ang="0">
                  <a:pos x="282" y="11"/>
                </a:cxn>
                <a:cxn ang="0">
                  <a:pos x="302" y="14"/>
                </a:cxn>
                <a:cxn ang="0">
                  <a:pos x="383" y="44"/>
                </a:cxn>
                <a:cxn ang="0">
                  <a:pos x="334" y="153"/>
                </a:cxn>
                <a:cxn ang="0">
                  <a:pos x="251" y="128"/>
                </a:cxn>
                <a:cxn ang="0">
                  <a:pos x="190" y="174"/>
                </a:cxn>
                <a:cxn ang="0">
                  <a:pos x="190" y="340"/>
                </a:cxn>
                <a:cxn ang="0">
                  <a:pos x="259" y="409"/>
                </a:cxn>
                <a:cxn ang="0">
                  <a:pos x="286" y="409"/>
                </a:cxn>
                <a:cxn ang="0">
                  <a:pos x="286" y="442"/>
                </a:cxn>
              </a:cxnLst>
              <a:rect l="0" t="0" r="r" b="b"/>
              <a:pathLst>
                <a:path w="383" h="442">
                  <a:moveTo>
                    <a:pt x="286" y="442"/>
                  </a:moveTo>
                  <a:cubicBezTo>
                    <a:pt x="0" y="442"/>
                    <a:pt x="0" y="442"/>
                    <a:pt x="0" y="442"/>
                  </a:cubicBezTo>
                  <a:cubicBezTo>
                    <a:pt x="0" y="409"/>
                    <a:pt x="0" y="409"/>
                    <a:pt x="0" y="409"/>
                  </a:cubicBezTo>
                  <a:cubicBezTo>
                    <a:pt x="7" y="409"/>
                    <a:pt x="7" y="409"/>
                    <a:pt x="7" y="409"/>
                  </a:cubicBezTo>
                  <a:cubicBezTo>
                    <a:pt x="49" y="409"/>
                    <a:pt x="65" y="391"/>
                    <a:pt x="65" y="337"/>
                  </a:cubicBezTo>
                  <a:cubicBezTo>
                    <a:pt x="65" y="170"/>
                    <a:pt x="65" y="170"/>
                    <a:pt x="65" y="170"/>
                  </a:cubicBezTo>
                  <a:cubicBezTo>
                    <a:pt x="65" y="123"/>
                    <a:pt x="58" y="113"/>
                    <a:pt x="27" y="101"/>
                  </a:cubicBezTo>
                  <a:cubicBezTo>
                    <a:pt x="0" y="89"/>
                    <a:pt x="0" y="89"/>
                    <a:pt x="0" y="89"/>
                  </a:cubicBezTo>
                  <a:cubicBezTo>
                    <a:pt x="0" y="64"/>
                    <a:pt x="0" y="64"/>
                    <a:pt x="0" y="64"/>
                  </a:cubicBezTo>
                  <a:cubicBezTo>
                    <a:pt x="168" y="0"/>
                    <a:pt x="168" y="0"/>
                    <a:pt x="168" y="0"/>
                  </a:cubicBezTo>
                  <a:cubicBezTo>
                    <a:pt x="190" y="0"/>
                    <a:pt x="190" y="0"/>
                    <a:pt x="190" y="0"/>
                  </a:cubicBezTo>
                  <a:cubicBezTo>
                    <a:pt x="190" y="115"/>
                    <a:pt x="190" y="115"/>
                    <a:pt x="190" y="115"/>
                  </a:cubicBezTo>
                  <a:cubicBezTo>
                    <a:pt x="192" y="115"/>
                    <a:pt x="192" y="115"/>
                    <a:pt x="192" y="115"/>
                  </a:cubicBezTo>
                  <a:cubicBezTo>
                    <a:pt x="230" y="41"/>
                    <a:pt x="247" y="11"/>
                    <a:pt x="282" y="11"/>
                  </a:cubicBezTo>
                  <a:cubicBezTo>
                    <a:pt x="289" y="11"/>
                    <a:pt x="297" y="12"/>
                    <a:pt x="302" y="14"/>
                  </a:cubicBezTo>
                  <a:cubicBezTo>
                    <a:pt x="383" y="44"/>
                    <a:pt x="383" y="44"/>
                    <a:pt x="383" y="44"/>
                  </a:cubicBezTo>
                  <a:cubicBezTo>
                    <a:pt x="371" y="87"/>
                    <a:pt x="354" y="124"/>
                    <a:pt x="334" y="153"/>
                  </a:cubicBezTo>
                  <a:cubicBezTo>
                    <a:pt x="302" y="141"/>
                    <a:pt x="264" y="128"/>
                    <a:pt x="251" y="128"/>
                  </a:cubicBezTo>
                  <a:cubicBezTo>
                    <a:pt x="230" y="128"/>
                    <a:pt x="213" y="142"/>
                    <a:pt x="190" y="174"/>
                  </a:cubicBezTo>
                  <a:cubicBezTo>
                    <a:pt x="190" y="340"/>
                    <a:pt x="190" y="340"/>
                    <a:pt x="190" y="340"/>
                  </a:cubicBezTo>
                  <a:cubicBezTo>
                    <a:pt x="190" y="390"/>
                    <a:pt x="205" y="409"/>
                    <a:pt x="259" y="409"/>
                  </a:cubicBezTo>
                  <a:cubicBezTo>
                    <a:pt x="286" y="409"/>
                    <a:pt x="286" y="409"/>
                    <a:pt x="286" y="409"/>
                  </a:cubicBezTo>
                  <a:lnTo>
                    <a:pt x="286" y="4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0" name="Freeform 12"/>
            <p:cNvSpPr>
              <a:spLocks/>
            </p:cNvSpPr>
            <p:nvPr userDrawn="1"/>
          </p:nvSpPr>
          <p:spPr bwMode="white">
            <a:xfrm>
              <a:off x="1989138" y="766763"/>
              <a:ext cx="68263" cy="98425"/>
            </a:xfrm>
            <a:custGeom>
              <a:avLst/>
              <a:gdLst/>
              <a:ahLst/>
              <a:cxnLst>
                <a:cxn ang="0">
                  <a:pos x="0" y="310"/>
                </a:cxn>
                <a:cxn ang="0">
                  <a:pos x="33" y="310"/>
                </a:cxn>
                <a:cxn ang="0">
                  <a:pos x="140" y="398"/>
                </a:cxn>
                <a:cxn ang="0">
                  <a:pos x="193" y="351"/>
                </a:cxn>
                <a:cxn ang="0">
                  <a:pos x="0" y="131"/>
                </a:cxn>
                <a:cxn ang="0">
                  <a:pos x="161" y="0"/>
                </a:cxn>
                <a:cxn ang="0">
                  <a:pos x="277" y="22"/>
                </a:cxn>
                <a:cxn ang="0">
                  <a:pos x="279" y="132"/>
                </a:cxn>
                <a:cxn ang="0">
                  <a:pos x="246" y="132"/>
                </a:cxn>
                <a:cxn ang="0">
                  <a:pos x="149" y="45"/>
                </a:cxn>
                <a:cxn ang="0">
                  <a:pos x="102" y="84"/>
                </a:cxn>
                <a:cxn ang="0">
                  <a:pos x="304" y="312"/>
                </a:cxn>
                <a:cxn ang="0">
                  <a:pos x="171" y="441"/>
                </a:cxn>
                <a:cxn ang="0">
                  <a:pos x="62" y="427"/>
                </a:cxn>
                <a:cxn ang="0">
                  <a:pos x="41" y="440"/>
                </a:cxn>
                <a:cxn ang="0">
                  <a:pos x="11" y="440"/>
                </a:cxn>
                <a:cxn ang="0">
                  <a:pos x="0" y="310"/>
                </a:cxn>
              </a:cxnLst>
              <a:rect l="0" t="0" r="r" b="b"/>
              <a:pathLst>
                <a:path w="304" h="441">
                  <a:moveTo>
                    <a:pt x="0" y="310"/>
                  </a:moveTo>
                  <a:cubicBezTo>
                    <a:pt x="33" y="310"/>
                    <a:pt x="33" y="310"/>
                    <a:pt x="33" y="310"/>
                  </a:cubicBezTo>
                  <a:cubicBezTo>
                    <a:pt x="51" y="367"/>
                    <a:pt x="96" y="398"/>
                    <a:pt x="140" y="398"/>
                  </a:cubicBezTo>
                  <a:cubicBezTo>
                    <a:pt x="169" y="398"/>
                    <a:pt x="193" y="377"/>
                    <a:pt x="193" y="351"/>
                  </a:cubicBezTo>
                  <a:cubicBezTo>
                    <a:pt x="193" y="280"/>
                    <a:pt x="0" y="255"/>
                    <a:pt x="0" y="131"/>
                  </a:cubicBezTo>
                  <a:cubicBezTo>
                    <a:pt x="0" y="53"/>
                    <a:pt x="65" y="0"/>
                    <a:pt x="161" y="0"/>
                  </a:cubicBezTo>
                  <a:cubicBezTo>
                    <a:pt x="200" y="0"/>
                    <a:pt x="233" y="6"/>
                    <a:pt x="277" y="22"/>
                  </a:cubicBezTo>
                  <a:cubicBezTo>
                    <a:pt x="279" y="132"/>
                    <a:pt x="279" y="132"/>
                    <a:pt x="279" y="132"/>
                  </a:cubicBezTo>
                  <a:cubicBezTo>
                    <a:pt x="246" y="132"/>
                    <a:pt x="246" y="132"/>
                    <a:pt x="246" y="132"/>
                  </a:cubicBezTo>
                  <a:cubicBezTo>
                    <a:pt x="227" y="75"/>
                    <a:pt x="193" y="45"/>
                    <a:pt x="149" y="45"/>
                  </a:cubicBezTo>
                  <a:cubicBezTo>
                    <a:pt x="122" y="45"/>
                    <a:pt x="102" y="61"/>
                    <a:pt x="102" y="84"/>
                  </a:cubicBezTo>
                  <a:cubicBezTo>
                    <a:pt x="102" y="168"/>
                    <a:pt x="304" y="171"/>
                    <a:pt x="304" y="312"/>
                  </a:cubicBezTo>
                  <a:cubicBezTo>
                    <a:pt x="304" y="388"/>
                    <a:pt x="250" y="441"/>
                    <a:pt x="171" y="441"/>
                  </a:cubicBezTo>
                  <a:cubicBezTo>
                    <a:pt x="100" y="441"/>
                    <a:pt x="76" y="427"/>
                    <a:pt x="62" y="427"/>
                  </a:cubicBezTo>
                  <a:cubicBezTo>
                    <a:pt x="56" y="427"/>
                    <a:pt x="50" y="431"/>
                    <a:pt x="41" y="440"/>
                  </a:cubicBezTo>
                  <a:cubicBezTo>
                    <a:pt x="11" y="440"/>
                    <a:pt x="11" y="440"/>
                    <a:pt x="11" y="440"/>
                  </a:cubicBezTo>
                  <a:lnTo>
                    <a:pt x="0" y="31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1" name="Freeform 13"/>
            <p:cNvSpPr>
              <a:spLocks noEditPoints="1"/>
            </p:cNvSpPr>
            <p:nvPr userDrawn="1"/>
          </p:nvSpPr>
          <p:spPr bwMode="white">
            <a:xfrm>
              <a:off x="2076450" y="711200"/>
              <a:ext cx="57150" cy="150813"/>
            </a:xfrm>
            <a:custGeom>
              <a:avLst/>
              <a:gdLst/>
              <a:ahLst/>
              <a:cxnLst>
                <a:cxn ang="0">
                  <a:pos x="257" y="675"/>
                </a:cxn>
                <a:cxn ang="0">
                  <a:pos x="0" y="675"/>
                </a:cxn>
                <a:cxn ang="0">
                  <a:pos x="0" y="642"/>
                </a:cxn>
                <a:cxn ang="0">
                  <a:pos x="11" y="642"/>
                </a:cxn>
                <a:cxn ang="0">
                  <a:pos x="69" y="570"/>
                </a:cxn>
                <a:cxn ang="0">
                  <a:pos x="69" y="373"/>
                </a:cxn>
                <a:cxn ang="0">
                  <a:pos x="34" y="329"/>
                </a:cxn>
                <a:cxn ang="0">
                  <a:pos x="0" y="316"/>
                </a:cxn>
                <a:cxn ang="0">
                  <a:pos x="0" y="292"/>
                </a:cxn>
                <a:cxn ang="0">
                  <a:pos x="175" y="233"/>
                </a:cxn>
                <a:cxn ang="0">
                  <a:pos x="194" y="233"/>
                </a:cxn>
                <a:cxn ang="0">
                  <a:pos x="194" y="578"/>
                </a:cxn>
                <a:cxn ang="0">
                  <a:pos x="257" y="642"/>
                </a:cxn>
                <a:cxn ang="0">
                  <a:pos x="257" y="675"/>
                </a:cxn>
                <a:cxn ang="0">
                  <a:pos x="208" y="70"/>
                </a:cxn>
                <a:cxn ang="0">
                  <a:pos x="127" y="140"/>
                </a:cxn>
                <a:cxn ang="0">
                  <a:pos x="45" y="70"/>
                </a:cxn>
                <a:cxn ang="0">
                  <a:pos x="127" y="0"/>
                </a:cxn>
                <a:cxn ang="0">
                  <a:pos x="208" y="70"/>
                </a:cxn>
              </a:cxnLst>
              <a:rect l="0" t="0" r="r" b="b"/>
              <a:pathLst>
                <a:path w="257" h="675">
                  <a:moveTo>
                    <a:pt x="257" y="675"/>
                  </a:moveTo>
                  <a:cubicBezTo>
                    <a:pt x="0" y="675"/>
                    <a:pt x="0" y="675"/>
                    <a:pt x="0" y="675"/>
                  </a:cubicBezTo>
                  <a:cubicBezTo>
                    <a:pt x="0" y="642"/>
                    <a:pt x="0" y="642"/>
                    <a:pt x="0" y="642"/>
                  </a:cubicBezTo>
                  <a:cubicBezTo>
                    <a:pt x="11" y="642"/>
                    <a:pt x="11" y="642"/>
                    <a:pt x="11" y="642"/>
                  </a:cubicBezTo>
                  <a:cubicBezTo>
                    <a:pt x="53" y="642"/>
                    <a:pt x="69" y="624"/>
                    <a:pt x="69" y="570"/>
                  </a:cubicBezTo>
                  <a:cubicBezTo>
                    <a:pt x="69" y="373"/>
                    <a:pt x="69" y="373"/>
                    <a:pt x="69" y="373"/>
                  </a:cubicBezTo>
                  <a:cubicBezTo>
                    <a:pt x="69" y="346"/>
                    <a:pt x="63" y="339"/>
                    <a:pt x="34" y="329"/>
                  </a:cubicBezTo>
                  <a:cubicBezTo>
                    <a:pt x="0" y="316"/>
                    <a:pt x="0" y="316"/>
                    <a:pt x="0" y="316"/>
                  </a:cubicBezTo>
                  <a:cubicBezTo>
                    <a:pt x="0" y="292"/>
                    <a:pt x="0" y="292"/>
                    <a:pt x="0" y="292"/>
                  </a:cubicBezTo>
                  <a:cubicBezTo>
                    <a:pt x="175" y="233"/>
                    <a:pt x="175" y="233"/>
                    <a:pt x="175" y="233"/>
                  </a:cubicBezTo>
                  <a:cubicBezTo>
                    <a:pt x="194" y="233"/>
                    <a:pt x="194" y="233"/>
                    <a:pt x="194" y="233"/>
                  </a:cubicBezTo>
                  <a:cubicBezTo>
                    <a:pt x="194" y="578"/>
                    <a:pt x="194" y="578"/>
                    <a:pt x="194" y="578"/>
                  </a:cubicBezTo>
                  <a:cubicBezTo>
                    <a:pt x="194" y="620"/>
                    <a:pt x="211" y="642"/>
                    <a:pt x="257" y="642"/>
                  </a:cubicBezTo>
                  <a:lnTo>
                    <a:pt x="257" y="675"/>
                  </a:lnTo>
                  <a:close/>
                  <a:moveTo>
                    <a:pt x="208" y="70"/>
                  </a:moveTo>
                  <a:cubicBezTo>
                    <a:pt x="208" y="111"/>
                    <a:pt x="169" y="140"/>
                    <a:pt x="127" y="140"/>
                  </a:cubicBezTo>
                  <a:cubicBezTo>
                    <a:pt x="80" y="140"/>
                    <a:pt x="45" y="110"/>
                    <a:pt x="45" y="70"/>
                  </a:cubicBezTo>
                  <a:cubicBezTo>
                    <a:pt x="45" y="33"/>
                    <a:pt x="84" y="0"/>
                    <a:pt x="127" y="0"/>
                  </a:cubicBezTo>
                  <a:cubicBezTo>
                    <a:pt x="174" y="0"/>
                    <a:pt x="208" y="31"/>
                    <a:pt x="208" y="7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2" name="Freeform 14"/>
            <p:cNvSpPr>
              <a:spLocks/>
            </p:cNvSpPr>
            <p:nvPr userDrawn="1"/>
          </p:nvSpPr>
          <p:spPr bwMode="white">
            <a:xfrm>
              <a:off x="2146300" y="739775"/>
              <a:ext cx="71438" cy="125413"/>
            </a:xfrm>
            <a:custGeom>
              <a:avLst/>
              <a:gdLst/>
              <a:ahLst/>
              <a:cxnLst>
                <a:cxn ang="0">
                  <a:pos x="180" y="434"/>
                </a:cxn>
                <a:cxn ang="0">
                  <a:pos x="227" y="488"/>
                </a:cxn>
                <a:cxn ang="0">
                  <a:pos x="306" y="437"/>
                </a:cxn>
                <a:cxn ang="0">
                  <a:pos x="320" y="466"/>
                </a:cxn>
                <a:cxn ang="0">
                  <a:pos x="171" y="559"/>
                </a:cxn>
                <a:cxn ang="0">
                  <a:pos x="55" y="432"/>
                </a:cxn>
                <a:cxn ang="0">
                  <a:pos x="55" y="185"/>
                </a:cxn>
                <a:cxn ang="0">
                  <a:pos x="0" y="185"/>
                </a:cxn>
                <a:cxn ang="0">
                  <a:pos x="0" y="158"/>
                </a:cxn>
                <a:cxn ang="0">
                  <a:pos x="150" y="0"/>
                </a:cxn>
                <a:cxn ang="0">
                  <a:pos x="180" y="0"/>
                </a:cxn>
                <a:cxn ang="0">
                  <a:pos x="180" y="129"/>
                </a:cxn>
                <a:cxn ang="0">
                  <a:pos x="315" y="129"/>
                </a:cxn>
                <a:cxn ang="0">
                  <a:pos x="299" y="185"/>
                </a:cxn>
                <a:cxn ang="0">
                  <a:pos x="180" y="185"/>
                </a:cxn>
                <a:cxn ang="0">
                  <a:pos x="180" y="434"/>
                </a:cxn>
              </a:cxnLst>
              <a:rect l="0" t="0" r="r" b="b"/>
              <a:pathLst>
                <a:path w="320" h="559">
                  <a:moveTo>
                    <a:pt x="180" y="434"/>
                  </a:moveTo>
                  <a:cubicBezTo>
                    <a:pt x="180" y="472"/>
                    <a:pt x="198" y="488"/>
                    <a:pt x="227" y="488"/>
                  </a:cubicBezTo>
                  <a:cubicBezTo>
                    <a:pt x="252" y="488"/>
                    <a:pt x="275" y="473"/>
                    <a:pt x="306" y="437"/>
                  </a:cubicBezTo>
                  <a:cubicBezTo>
                    <a:pt x="320" y="466"/>
                    <a:pt x="320" y="466"/>
                    <a:pt x="320" y="466"/>
                  </a:cubicBezTo>
                  <a:cubicBezTo>
                    <a:pt x="289" y="521"/>
                    <a:pt x="227" y="559"/>
                    <a:pt x="171" y="559"/>
                  </a:cubicBezTo>
                  <a:cubicBezTo>
                    <a:pt x="101" y="559"/>
                    <a:pt x="55" y="520"/>
                    <a:pt x="55" y="432"/>
                  </a:cubicBezTo>
                  <a:cubicBezTo>
                    <a:pt x="55" y="185"/>
                    <a:pt x="55" y="185"/>
                    <a:pt x="55" y="185"/>
                  </a:cubicBezTo>
                  <a:cubicBezTo>
                    <a:pt x="0" y="185"/>
                    <a:pt x="0" y="185"/>
                    <a:pt x="0" y="185"/>
                  </a:cubicBezTo>
                  <a:cubicBezTo>
                    <a:pt x="0" y="158"/>
                    <a:pt x="0" y="158"/>
                    <a:pt x="0" y="158"/>
                  </a:cubicBezTo>
                  <a:cubicBezTo>
                    <a:pt x="62" y="133"/>
                    <a:pt x="132" y="58"/>
                    <a:pt x="150" y="0"/>
                  </a:cubicBezTo>
                  <a:cubicBezTo>
                    <a:pt x="180" y="0"/>
                    <a:pt x="180" y="0"/>
                    <a:pt x="180" y="0"/>
                  </a:cubicBezTo>
                  <a:cubicBezTo>
                    <a:pt x="180" y="129"/>
                    <a:pt x="180" y="129"/>
                    <a:pt x="180" y="129"/>
                  </a:cubicBezTo>
                  <a:cubicBezTo>
                    <a:pt x="315" y="129"/>
                    <a:pt x="315" y="129"/>
                    <a:pt x="315" y="129"/>
                  </a:cubicBezTo>
                  <a:cubicBezTo>
                    <a:pt x="299" y="185"/>
                    <a:pt x="299" y="185"/>
                    <a:pt x="299" y="185"/>
                  </a:cubicBezTo>
                  <a:cubicBezTo>
                    <a:pt x="180" y="185"/>
                    <a:pt x="180" y="185"/>
                    <a:pt x="180" y="185"/>
                  </a:cubicBezTo>
                  <a:lnTo>
                    <a:pt x="180" y="43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3" name="Freeform 15"/>
            <p:cNvSpPr>
              <a:spLocks noEditPoints="1"/>
            </p:cNvSpPr>
            <p:nvPr userDrawn="1"/>
          </p:nvSpPr>
          <p:spPr bwMode="white">
            <a:xfrm>
              <a:off x="2228850" y="766763"/>
              <a:ext cx="93663" cy="98425"/>
            </a:xfrm>
            <a:custGeom>
              <a:avLst/>
              <a:gdLst/>
              <a:ahLst/>
              <a:cxnLst>
                <a:cxn ang="0">
                  <a:pos x="408" y="312"/>
                </a:cxn>
                <a:cxn ang="0">
                  <a:pos x="188" y="442"/>
                </a:cxn>
                <a:cxn ang="0">
                  <a:pos x="0" y="232"/>
                </a:cxn>
                <a:cxn ang="0">
                  <a:pos x="220" y="0"/>
                </a:cxn>
                <a:cxn ang="0">
                  <a:pos x="350" y="50"/>
                </a:cxn>
                <a:cxn ang="0">
                  <a:pos x="418" y="187"/>
                </a:cxn>
                <a:cxn ang="0">
                  <a:pos x="418" y="216"/>
                </a:cxn>
                <a:cxn ang="0">
                  <a:pos x="133" y="216"/>
                </a:cxn>
                <a:cxn ang="0">
                  <a:pos x="259" y="366"/>
                </a:cxn>
                <a:cxn ang="0">
                  <a:pos x="385" y="292"/>
                </a:cxn>
                <a:cxn ang="0">
                  <a:pos x="408" y="312"/>
                </a:cxn>
                <a:cxn ang="0">
                  <a:pos x="276" y="176"/>
                </a:cxn>
                <a:cxn ang="0">
                  <a:pos x="203" y="49"/>
                </a:cxn>
                <a:cxn ang="0">
                  <a:pos x="130" y="176"/>
                </a:cxn>
                <a:cxn ang="0">
                  <a:pos x="276" y="176"/>
                </a:cxn>
              </a:cxnLst>
              <a:rect l="0" t="0" r="r" b="b"/>
              <a:pathLst>
                <a:path w="418" h="442">
                  <a:moveTo>
                    <a:pt x="408" y="312"/>
                  </a:moveTo>
                  <a:cubicBezTo>
                    <a:pt x="351" y="393"/>
                    <a:pt x="267" y="442"/>
                    <a:pt x="188" y="442"/>
                  </a:cubicBezTo>
                  <a:cubicBezTo>
                    <a:pt x="76" y="442"/>
                    <a:pt x="0" y="356"/>
                    <a:pt x="0" y="232"/>
                  </a:cubicBezTo>
                  <a:cubicBezTo>
                    <a:pt x="0" y="96"/>
                    <a:pt x="92" y="0"/>
                    <a:pt x="220" y="0"/>
                  </a:cubicBezTo>
                  <a:cubicBezTo>
                    <a:pt x="275" y="0"/>
                    <a:pt x="318" y="18"/>
                    <a:pt x="350" y="50"/>
                  </a:cubicBezTo>
                  <a:cubicBezTo>
                    <a:pt x="410" y="110"/>
                    <a:pt x="382" y="168"/>
                    <a:pt x="418" y="187"/>
                  </a:cubicBezTo>
                  <a:cubicBezTo>
                    <a:pt x="418" y="216"/>
                    <a:pt x="418" y="216"/>
                    <a:pt x="418" y="216"/>
                  </a:cubicBezTo>
                  <a:cubicBezTo>
                    <a:pt x="133" y="216"/>
                    <a:pt x="133" y="216"/>
                    <a:pt x="133" y="216"/>
                  </a:cubicBezTo>
                  <a:cubicBezTo>
                    <a:pt x="141" y="302"/>
                    <a:pt x="199" y="366"/>
                    <a:pt x="259" y="366"/>
                  </a:cubicBezTo>
                  <a:cubicBezTo>
                    <a:pt x="297" y="366"/>
                    <a:pt x="334" y="345"/>
                    <a:pt x="385" y="292"/>
                  </a:cubicBezTo>
                  <a:lnTo>
                    <a:pt x="408" y="312"/>
                  </a:lnTo>
                  <a:close/>
                  <a:moveTo>
                    <a:pt x="276" y="176"/>
                  </a:moveTo>
                  <a:cubicBezTo>
                    <a:pt x="275" y="97"/>
                    <a:pt x="247" y="49"/>
                    <a:pt x="203" y="49"/>
                  </a:cubicBezTo>
                  <a:cubicBezTo>
                    <a:pt x="161" y="49"/>
                    <a:pt x="123" y="103"/>
                    <a:pt x="130" y="176"/>
                  </a:cubicBezTo>
                  <a:lnTo>
                    <a:pt x="276" y="17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4" name="Freeform 16"/>
            <p:cNvSpPr>
              <a:spLocks noEditPoints="1"/>
            </p:cNvSpPr>
            <p:nvPr userDrawn="1"/>
          </p:nvSpPr>
          <p:spPr bwMode="white">
            <a:xfrm>
              <a:off x="2332038" y="711200"/>
              <a:ext cx="57150" cy="150813"/>
            </a:xfrm>
            <a:custGeom>
              <a:avLst/>
              <a:gdLst/>
              <a:ahLst/>
              <a:cxnLst>
                <a:cxn ang="0">
                  <a:pos x="257" y="675"/>
                </a:cxn>
                <a:cxn ang="0">
                  <a:pos x="0" y="675"/>
                </a:cxn>
                <a:cxn ang="0">
                  <a:pos x="0" y="642"/>
                </a:cxn>
                <a:cxn ang="0">
                  <a:pos x="11" y="642"/>
                </a:cxn>
                <a:cxn ang="0">
                  <a:pos x="69" y="570"/>
                </a:cxn>
                <a:cxn ang="0">
                  <a:pos x="69" y="373"/>
                </a:cxn>
                <a:cxn ang="0">
                  <a:pos x="34" y="329"/>
                </a:cxn>
                <a:cxn ang="0">
                  <a:pos x="0" y="316"/>
                </a:cxn>
                <a:cxn ang="0">
                  <a:pos x="0" y="292"/>
                </a:cxn>
                <a:cxn ang="0">
                  <a:pos x="176" y="233"/>
                </a:cxn>
                <a:cxn ang="0">
                  <a:pos x="194" y="233"/>
                </a:cxn>
                <a:cxn ang="0">
                  <a:pos x="194" y="578"/>
                </a:cxn>
                <a:cxn ang="0">
                  <a:pos x="257" y="642"/>
                </a:cxn>
                <a:cxn ang="0">
                  <a:pos x="257" y="675"/>
                </a:cxn>
                <a:cxn ang="0">
                  <a:pos x="209" y="70"/>
                </a:cxn>
                <a:cxn ang="0">
                  <a:pos x="128" y="140"/>
                </a:cxn>
                <a:cxn ang="0">
                  <a:pos x="45" y="70"/>
                </a:cxn>
                <a:cxn ang="0">
                  <a:pos x="128" y="0"/>
                </a:cxn>
                <a:cxn ang="0">
                  <a:pos x="209" y="70"/>
                </a:cxn>
              </a:cxnLst>
              <a:rect l="0" t="0" r="r" b="b"/>
              <a:pathLst>
                <a:path w="257" h="675">
                  <a:moveTo>
                    <a:pt x="257" y="675"/>
                  </a:moveTo>
                  <a:cubicBezTo>
                    <a:pt x="0" y="675"/>
                    <a:pt x="0" y="675"/>
                    <a:pt x="0" y="675"/>
                  </a:cubicBezTo>
                  <a:cubicBezTo>
                    <a:pt x="0" y="642"/>
                    <a:pt x="0" y="642"/>
                    <a:pt x="0" y="642"/>
                  </a:cubicBezTo>
                  <a:cubicBezTo>
                    <a:pt x="11" y="642"/>
                    <a:pt x="11" y="642"/>
                    <a:pt x="11" y="642"/>
                  </a:cubicBezTo>
                  <a:cubicBezTo>
                    <a:pt x="54" y="642"/>
                    <a:pt x="69" y="624"/>
                    <a:pt x="69" y="570"/>
                  </a:cubicBezTo>
                  <a:cubicBezTo>
                    <a:pt x="69" y="373"/>
                    <a:pt x="69" y="373"/>
                    <a:pt x="69" y="373"/>
                  </a:cubicBezTo>
                  <a:cubicBezTo>
                    <a:pt x="69" y="346"/>
                    <a:pt x="63" y="339"/>
                    <a:pt x="34" y="329"/>
                  </a:cubicBezTo>
                  <a:cubicBezTo>
                    <a:pt x="0" y="316"/>
                    <a:pt x="0" y="316"/>
                    <a:pt x="0" y="316"/>
                  </a:cubicBezTo>
                  <a:cubicBezTo>
                    <a:pt x="0" y="292"/>
                    <a:pt x="0" y="292"/>
                    <a:pt x="0" y="292"/>
                  </a:cubicBezTo>
                  <a:cubicBezTo>
                    <a:pt x="176" y="233"/>
                    <a:pt x="176" y="233"/>
                    <a:pt x="176" y="233"/>
                  </a:cubicBezTo>
                  <a:cubicBezTo>
                    <a:pt x="194" y="233"/>
                    <a:pt x="194" y="233"/>
                    <a:pt x="194" y="233"/>
                  </a:cubicBezTo>
                  <a:cubicBezTo>
                    <a:pt x="194" y="578"/>
                    <a:pt x="194" y="578"/>
                    <a:pt x="194" y="578"/>
                  </a:cubicBezTo>
                  <a:cubicBezTo>
                    <a:pt x="194" y="620"/>
                    <a:pt x="212" y="642"/>
                    <a:pt x="257" y="642"/>
                  </a:cubicBezTo>
                  <a:lnTo>
                    <a:pt x="257" y="675"/>
                  </a:lnTo>
                  <a:close/>
                  <a:moveTo>
                    <a:pt x="209" y="70"/>
                  </a:moveTo>
                  <a:cubicBezTo>
                    <a:pt x="209" y="111"/>
                    <a:pt x="170" y="140"/>
                    <a:pt x="128" y="140"/>
                  </a:cubicBezTo>
                  <a:cubicBezTo>
                    <a:pt x="80" y="140"/>
                    <a:pt x="45" y="110"/>
                    <a:pt x="45" y="70"/>
                  </a:cubicBezTo>
                  <a:cubicBezTo>
                    <a:pt x="45" y="33"/>
                    <a:pt x="84" y="0"/>
                    <a:pt x="128" y="0"/>
                  </a:cubicBezTo>
                  <a:cubicBezTo>
                    <a:pt x="175" y="0"/>
                    <a:pt x="209" y="31"/>
                    <a:pt x="209" y="7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5" name="Freeform 17"/>
            <p:cNvSpPr>
              <a:spLocks/>
            </p:cNvSpPr>
            <p:nvPr userDrawn="1"/>
          </p:nvSpPr>
          <p:spPr bwMode="white">
            <a:xfrm>
              <a:off x="2401888" y="739775"/>
              <a:ext cx="71438" cy="125413"/>
            </a:xfrm>
            <a:custGeom>
              <a:avLst/>
              <a:gdLst/>
              <a:ahLst/>
              <a:cxnLst>
                <a:cxn ang="0">
                  <a:pos x="180" y="434"/>
                </a:cxn>
                <a:cxn ang="0">
                  <a:pos x="227" y="488"/>
                </a:cxn>
                <a:cxn ang="0">
                  <a:pos x="305" y="437"/>
                </a:cxn>
                <a:cxn ang="0">
                  <a:pos x="319" y="466"/>
                </a:cxn>
                <a:cxn ang="0">
                  <a:pos x="170" y="559"/>
                </a:cxn>
                <a:cxn ang="0">
                  <a:pos x="54" y="432"/>
                </a:cxn>
                <a:cxn ang="0">
                  <a:pos x="54" y="185"/>
                </a:cxn>
                <a:cxn ang="0">
                  <a:pos x="0" y="185"/>
                </a:cxn>
                <a:cxn ang="0">
                  <a:pos x="0" y="158"/>
                </a:cxn>
                <a:cxn ang="0">
                  <a:pos x="150" y="0"/>
                </a:cxn>
                <a:cxn ang="0">
                  <a:pos x="180" y="0"/>
                </a:cxn>
                <a:cxn ang="0">
                  <a:pos x="180" y="129"/>
                </a:cxn>
                <a:cxn ang="0">
                  <a:pos x="314" y="129"/>
                </a:cxn>
                <a:cxn ang="0">
                  <a:pos x="298" y="185"/>
                </a:cxn>
                <a:cxn ang="0">
                  <a:pos x="180" y="185"/>
                </a:cxn>
                <a:cxn ang="0">
                  <a:pos x="180" y="434"/>
                </a:cxn>
              </a:cxnLst>
              <a:rect l="0" t="0" r="r" b="b"/>
              <a:pathLst>
                <a:path w="319" h="559">
                  <a:moveTo>
                    <a:pt x="180" y="434"/>
                  </a:moveTo>
                  <a:cubicBezTo>
                    <a:pt x="180" y="472"/>
                    <a:pt x="197" y="488"/>
                    <a:pt x="227" y="488"/>
                  </a:cubicBezTo>
                  <a:cubicBezTo>
                    <a:pt x="251" y="488"/>
                    <a:pt x="275" y="473"/>
                    <a:pt x="305" y="437"/>
                  </a:cubicBezTo>
                  <a:cubicBezTo>
                    <a:pt x="319" y="466"/>
                    <a:pt x="319" y="466"/>
                    <a:pt x="319" y="466"/>
                  </a:cubicBezTo>
                  <a:cubicBezTo>
                    <a:pt x="288" y="521"/>
                    <a:pt x="227" y="559"/>
                    <a:pt x="170" y="559"/>
                  </a:cubicBezTo>
                  <a:cubicBezTo>
                    <a:pt x="100" y="559"/>
                    <a:pt x="54" y="520"/>
                    <a:pt x="54" y="432"/>
                  </a:cubicBezTo>
                  <a:cubicBezTo>
                    <a:pt x="54" y="185"/>
                    <a:pt x="54" y="185"/>
                    <a:pt x="54" y="185"/>
                  </a:cubicBezTo>
                  <a:cubicBezTo>
                    <a:pt x="0" y="185"/>
                    <a:pt x="0" y="185"/>
                    <a:pt x="0" y="185"/>
                  </a:cubicBezTo>
                  <a:cubicBezTo>
                    <a:pt x="0" y="158"/>
                    <a:pt x="0" y="158"/>
                    <a:pt x="0" y="158"/>
                  </a:cubicBezTo>
                  <a:cubicBezTo>
                    <a:pt x="61" y="133"/>
                    <a:pt x="131" y="58"/>
                    <a:pt x="150" y="0"/>
                  </a:cubicBezTo>
                  <a:cubicBezTo>
                    <a:pt x="180" y="0"/>
                    <a:pt x="180" y="0"/>
                    <a:pt x="180" y="0"/>
                  </a:cubicBezTo>
                  <a:cubicBezTo>
                    <a:pt x="180" y="129"/>
                    <a:pt x="180" y="129"/>
                    <a:pt x="180" y="129"/>
                  </a:cubicBezTo>
                  <a:cubicBezTo>
                    <a:pt x="314" y="129"/>
                    <a:pt x="314" y="129"/>
                    <a:pt x="314" y="129"/>
                  </a:cubicBezTo>
                  <a:cubicBezTo>
                    <a:pt x="298" y="185"/>
                    <a:pt x="298" y="185"/>
                    <a:pt x="298" y="185"/>
                  </a:cubicBezTo>
                  <a:cubicBezTo>
                    <a:pt x="180" y="185"/>
                    <a:pt x="180" y="185"/>
                    <a:pt x="180" y="185"/>
                  </a:cubicBezTo>
                  <a:lnTo>
                    <a:pt x="180" y="43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6" name="Freeform 18"/>
            <p:cNvSpPr>
              <a:spLocks/>
            </p:cNvSpPr>
            <p:nvPr userDrawn="1"/>
          </p:nvSpPr>
          <p:spPr bwMode="white">
            <a:xfrm>
              <a:off x="2530475" y="719138"/>
              <a:ext cx="174625" cy="146050"/>
            </a:xfrm>
            <a:custGeom>
              <a:avLst/>
              <a:gdLst/>
              <a:ahLst/>
              <a:cxnLst>
                <a:cxn ang="0">
                  <a:pos x="516" y="0"/>
                </a:cxn>
                <a:cxn ang="0">
                  <a:pos x="782" y="0"/>
                </a:cxn>
                <a:cxn ang="0">
                  <a:pos x="782" y="40"/>
                </a:cxn>
                <a:cxn ang="0">
                  <a:pos x="775" y="40"/>
                </a:cxn>
                <a:cxn ang="0">
                  <a:pos x="681" y="125"/>
                </a:cxn>
                <a:cxn ang="0">
                  <a:pos x="681" y="381"/>
                </a:cxn>
                <a:cxn ang="0">
                  <a:pos x="392" y="654"/>
                </a:cxn>
                <a:cxn ang="0">
                  <a:pos x="90" y="416"/>
                </a:cxn>
                <a:cxn ang="0">
                  <a:pos x="90" y="110"/>
                </a:cxn>
                <a:cxn ang="0">
                  <a:pos x="18" y="40"/>
                </a:cxn>
                <a:cxn ang="0">
                  <a:pos x="0" y="40"/>
                </a:cxn>
                <a:cxn ang="0">
                  <a:pos x="0" y="0"/>
                </a:cxn>
                <a:cxn ang="0">
                  <a:pos x="322" y="0"/>
                </a:cxn>
                <a:cxn ang="0">
                  <a:pos x="322" y="40"/>
                </a:cxn>
                <a:cxn ang="0">
                  <a:pos x="305" y="40"/>
                </a:cxn>
                <a:cxn ang="0">
                  <a:pos x="232" y="110"/>
                </a:cxn>
                <a:cxn ang="0">
                  <a:pos x="232" y="416"/>
                </a:cxn>
                <a:cxn ang="0">
                  <a:pos x="417" y="585"/>
                </a:cxn>
                <a:cxn ang="0">
                  <a:pos x="619" y="396"/>
                </a:cxn>
                <a:cxn ang="0">
                  <a:pos x="619" y="146"/>
                </a:cxn>
                <a:cxn ang="0">
                  <a:pos x="535" y="40"/>
                </a:cxn>
                <a:cxn ang="0">
                  <a:pos x="516" y="40"/>
                </a:cxn>
                <a:cxn ang="0">
                  <a:pos x="516" y="0"/>
                </a:cxn>
              </a:cxnLst>
              <a:rect l="0" t="0" r="r" b="b"/>
              <a:pathLst>
                <a:path w="782" h="654">
                  <a:moveTo>
                    <a:pt x="516" y="0"/>
                  </a:moveTo>
                  <a:cubicBezTo>
                    <a:pt x="782" y="0"/>
                    <a:pt x="782" y="0"/>
                    <a:pt x="782" y="0"/>
                  </a:cubicBezTo>
                  <a:cubicBezTo>
                    <a:pt x="782" y="40"/>
                    <a:pt x="782" y="40"/>
                    <a:pt x="782" y="40"/>
                  </a:cubicBezTo>
                  <a:cubicBezTo>
                    <a:pt x="775" y="40"/>
                    <a:pt x="775" y="40"/>
                    <a:pt x="775" y="40"/>
                  </a:cubicBezTo>
                  <a:cubicBezTo>
                    <a:pt x="693" y="40"/>
                    <a:pt x="681" y="76"/>
                    <a:pt x="681" y="125"/>
                  </a:cubicBezTo>
                  <a:cubicBezTo>
                    <a:pt x="681" y="381"/>
                    <a:pt x="681" y="381"/>
                    <a:pt x="681" y="381"/>
                  </a:cubicBezTo>
                  <a:cubicBezTo>
                    <a:pt x="681" y="611"/>
                    <a:pt x="514" y="654"/>
                    <a:pt x="392" y="654"/>
                  </a:cubicBezTo>
                  <a:cubicBezTo>
                    <a:pt x="207" y="654"/>
                    <a:pt x="90" y="574"/>
                    <a:pt x="90" y="416"/>
                  </a:cubicBezTo>
                  <a:cubicBezTo>
                    <a:pt x="90" y="110"/>
                    <a:pt x="90" y="110"/>
                    <a:pt x="90" y="110"/>
                  </a:cubicBezTo>
                  <a:cubicBezTo>
                    <a:pt x="90" y="59"/>
                    <a:pt x="75" y="40"/>
                    <a:pt x="18" y="40"/>
                  </a:cubicBezTo>
                  <a:cubicBezTo>
                    <a:pt x="0" y="40"/>
                    <a:pt x="0" y="40"/>
                    <a:pt x="0" y="40"/>
                  </a:cubicBezTo>
                  <a:cubicBezTo>
                    <a:pt x="0" y="0"/>
                    <a:pt x="0" y="0"/>
                    <a:pt x="0" y="0"/>
                  </a:cubicBezTo>
                  <a:cubicBezTo>
                    <a:pt x="322" y="0"/>
                    <a:pt x="322" y="0"/>
                    <a:pt x="322" y="0"/>
                  </a:cubicBezTo>
                  <a:cubicBezTo>
                    <a:pt x="322" y="40"/>
                    <a:pt x="322" y="40"/>
                    <a:pt x="322" y="40"/>
                  </a:cubicBezTo>
                  <a:cubicBezTo>
                    <a:pt x="305" y="40"/>
                    <a:pt x="305" y="40"/>
                    <a:pt x="305" y="40"/>
                  </a:cubicBezTo>
                  <a:cubicBezTo>
                    <a:pt x="261" y="40"/>
                    <a:pt x="232" y="60"/>
                    <a:pt x="232" y="110"/>
                  </a:cubicBezTo>
                  <a:cubicBezTo>
                    <a:pt x="232" y="416"/>
                    <a:pt x="232" y="416"/>
                    <a:pt x="232" y="416"/>
                  </a:cubicBezTo>
                  <a:cubicBezTo>
                    <a:pt x="232" y="542"/>
                    <a:pt x="324" y="585"/>
                    <a:pt x="417" y="585"/>
                  </a:cubicBezTo>
                  <a:cubicBezTo>
                    <a:pt x="552" y="585"/>
                    <a:pt x="619" y="509"/>
                    <a:pt x="619" y="396"/>
                  </a:cubicBezTo>
                  <a:cubicBezTo>
                    <a:pt x="619" y="146"/>
                    <a:pt x="619" y="146"/>
                    <a:pt x="619" y="146"/>
                  </a:cubicBezTo>
                  <a:cubicBezTo>
                    <a:pt x="619" y="73"/>
                    <a:pt x="598" y="40"/>
                    <a:pt x="535" y="40"/>
                  </a:cubicBezTo>
                  <a:cubicBezTo>
                    <a:pt x="516" y="40"/>
                    <a:pt x="516" y="40"/>
                    <a:pt x="516" y="40"/>
                  </a:cubicBezTo>
                  <a:lnTo>
                    <a:pt x="516"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7" name="Freeform 19"/>
            <p:cNvSpPr>
              <a:spLocks/>
            </p:cNvSpPr>
            <p:nvPr userDrawn="1"/>
          </p:nvSpPr>
          <p:spPr bwMode="white">
            <a:xfrm>
              <a:off x="2701925" y="739775"/>
              <a:ext cx="71438" cy="125413"/>
            </a:xfrm>
            <a:custGeom>
              <a:avLst/>
              <a:gdLst/>
              <a:ahLst/>
              <a:cxnLst>
                <a:cxn ang="0">
                  <a:pos x="180" y="434"/>
                </a:cxn>
                <a:cxn ang="0">
                  <a:pos x="227" y="489"/>
                </a:cxn>
                <a:cxn ang="0">
                  <a:pos x="305" y="437"/>
                </a:cxn>
                <a:cxn ang="0">
                  <a:pos x="320" y="466"/>
                </a:cxn>
                <a:cxn ang="0">
                  <a:pos x="170" y="560"/>
                </a:cxn>
                <a:cxn ang="0">
                  <a:pos x="54" y="432"/>
                </a:cxn>
                <a:cxn ang="0">
                  <a:pos x="54" y="186"/>
                </a:cxn>
                <a:cxn ang="0">
                  <a:pos x="0" y="186"/>
                </a:cxn>
                <a:cxn ang="0">
                  <a:pos x="0" y="159"/>
                </a:cxn>
                <a:cxn ang="0">
                  <a:pos x="150" y="0"/>
                </a:cxn>
                <a:cxn ang="0">
                  <a:pos x="180" y="0"/>
                </a:cxn>
                <a:cxn ang="0">
                  <a:pos x="180" y="129"/>
                </a:cxn>
                <a:cxn ang="0">
                  <a:pos x="314" y="129"/>
                </a:cxn>
                <a:cxn ang="0">
                  <a:pos x="299" y="186"/>
                </a:cxn>
                <a:cxn ang="0">
                  <a:pos x="180" y="186"/>
                </a:cxn>
                <a:cxn ang="0">
                  <a:pos x="180" y="434"/>
                </a:cxn>
              </a:cxnLst>
              <a:rect l="0" t="0" r="r" b="b"/>
              <a:pathLst>
                <a:path w="320" h="560">
                  <a:moveTo>
                    <a:pt x="180" y="434"/>
                  </a:moveTo>
                  <a:cubicBezTo>
                    <a:pt x="180" y="472"/>
                    <a:pt x="197" y="489"/>
                    <a:pt x="227" y="489"/>
                  </a:cubicBezTo>
                  <a:cubicBezTo>
                    <a:pt x="251" y="489"/>
                    <a:pt x="275" y="473"/>
                    <a:pt x="305" y="437"/>
                  </a:cubicBezTo>
                  <a:cubicBezTo>
                    <a:pt x="320" y="466"/>
                    <a:pt x="320" y="466"/>
                    <a:pt x="320" y="466"/>
                  </a:cubicBezTo>
                  <a:cubicBezTo>
                    <a:pt x="289" y="522"/>
                    <a:pt x="227" y="560"/>
                    <a:pt x="170" y="560"/>
                  </a:cubicBezTo>
                  <a:cubicBezTo>
                    <a:pt x="101" y="560"/>
                    <a:pt x="54" y="520"/>
                    <a:pt x="54" y="432"/>
                  </a:cubicBezTo>
                  <a:cubicBezTo>
                    <a:pt x="54" y="186"/>
                    <a:pt x="54" y="186"/>
                    <a:pt x="54" y="186"/>
                  </a:cubicBezTo>
                  <a:cubicBezTo>
                    <a:pt x="0" y="186"/>
                    <a:pt x="0" y="186"/>
                    <a:pt x="0" y="186"/>
                  </a:cubicBezTo>
                  <a:cubicBezTo>
                    <a:pt x="0" y="159"/>
                    <a:pt x="0" y="159"/>
                    <a:pt x="0" y="159"/>
                  </a:cubicBezTo>
                  <a:cubicBezTo>
                    <a:pt x="61" y="133"/>
                    <a:pt x="131" y="58"/>
                    <a:pt x="150" y="0"/>
                  </a:cubicBezTo>
                  <a:cubicBezTo>
                    <a:pt x="180" y="0"/>
                    <a:pt x="180" y="0"/>
                    <a:pt x="180" y="0"/>
                  </a:cubicBezTo>
                  <a:cubicBezTo>
                    <a:pt x="180" y="129"/>
                    <a:pt x="180" y="129"/>
                    <a:pt x="180" y="129"/>
                  </a:cubicBezTo>
                  <a:cubicBezTo>
                    <a:pt x="314" y="129"/>
                    <a:pt x="314" y="129"/>
                    <a:pt x="314" y="129"/>
                  </a:cubicBezTo>
                  <a:cubicBezTo>
                    <a:pt x="299" y="186"/>
                    <a:pt x="299" y="186"/>
                    <a:pt x="299" y="186"/>
                  </a:cubicBezTo>
                  <a:cubicBezTo>
                    <a:pt x="180" y="186"/>
                    <a:pt x="180" y="186"/>
                    <a:pt x="180" y="186"/>
                  </a:cubicBezTo>
                  <a:lnTo>
                    <a:pt x="180" y="43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8" name="Freeform 20"/>
            <p:cNvSpPr>
              <a:spLocks/>
            </p:cNvSpPr>
            <p:nvPr userDrawn="1"/>
          </p:nvSpPr>
          <p:spPr bwMode="white">
            <a:xfrm>
              <a:off x="2784475" y="763588"/>
              <a:ext cx="84138" cy="98425"/>
            </a:xfrm>
            <a:custGeom>
              <a:avLst/>
              <a:gdLst/>
              <a:ahLst/>
              <a:cxnLst>
                <a:cxn ang="0">
                  <a:pos x="286" y="442"/>
                </a:cxn>
                <a:cxn ang="0">
                  <a:pos x="0" y="442"/>
                </a:cxn>
                <a:cxn ang="0">
                  <a:pos x="0" y="410"/>
                </a:cxn>
                <a:cxn ang="0">
                  <a:pos x="7" y="410"/>
                </a:cxn>
                <a:cxn ang="0">
                  <a:pos x="64" y="338"/>
                </a:cxn>
                <a:cxn ang="0">
                  <a:pos x="64" y="170"/>
                </a:cxn>
                <a:cxn ang="0">
                  <a:pos x="28" y="101"/>
                </a:cxn>
                <a:cxn ang="0">
                  <a:pos x="0" y="90"/>
                </a:cxn>
                <a:cxn ang="0">
                  <a:pos x="0" y="64"/>
                </a:cxn>
                <a:cxn ang="0">
                  <a:pos x="168" y="0"/>
                </a:cxn>
                <a:cxn ang="0">
                  <a:pos x="190" y="0"/>
                </a:cxn>
                <a:cxn ang="0">
                  <a:pos x="190" y="115"/>
                </a:cxn>
                <a:cxn ang="0">
                  <a:pos x="192" y="115"/>
                </a:cxn>
                <a:cxn ang="0">
                  <a:pos x="281" y="12"/>
                </a:cxn>
                <a:cxn ang="0">
                  <a:pos x="302" y="15"/>
                </a:cxn>
                <a:cxn ang="0">
                  <a:pos x="383" y="45"/>
                </a:cxn>
                <a:cxn ang="0">
                  <a:pos x="334" y="153"/>
                </a:cxn>
                <a:cxn ang="0">
                  <a:pos x="250" y="128"/>
                </a:cxn>
                <a:cxn ang="0">
                  <a:pos x="190" y="174"/>
                </a:cxn>
                <a:cxn ang="0">
                  <a:pos x="190" y="341"/>
                </a:cxn>
                <a:cxn ang="0">
                  <a:pos x="259" y="410"/>
                </a:cxn>
                <a:cxn ang="0">
                  <a:pos x="286" y="410"/>
                </a:cxn>
                <a:cxn ang="0">
                  <a:pos x="286" y="442"/>
                </a:cxn>
              </a:cxnLst>
              <a:rect l="0" t="0" r="r" b="b"/>
              <a:pathLst>
                <a:path w="383" h="442">
                  <a:moveTo>
                    <a:pt x="286" y="442"/>
                  </a:moveTo>
                  <a:cubicBezTo>
                    <a:pt x="0" y="442"/>
                    <a:pt x="0" y="442"/>
                    <a:pt x="0" y="442"/>
                  </a:cubicBezTo>
                  <a:cubicBezTo>
                    <a:pt x="0" y="410"/>
                    <a:pt x="0" y="410"/>
                    <a:pt x="0" y="410"/>
                  </a:cubicBezTo>
                  <a:cubicBezTo>
                    <a:pt x="7" y="410"/>
                    <a:pt x="7" y="410"/>
                    <a:pt x="7" y="410"/>
                  </a:cubicBezTo>
                  <a:cubicBezTo>
                    <a:pt x="49" y="410"/>
                    <a:pt x="64" y="391"/>
                    <a:pt x="64" y="338"/>
                  </a:cubicBezTo>
                  <a:cubicBezTo>
                    <a:pt x="64" y="170"/>
                    <a:pt x="64" y="170"/>
                    <a:pt x="64" y="170"/>
                  </a:cubicBezTo>
                  <a:cubicBezTo>
                    <a:pt x="64" y="124"/>
                    <a:pt x="58" y="113"/>
                    <a:pt x="28" y="101"/>
                  </a:cubicBezTo>
                  <a:cubicBezTo>
                    <a:pt x="0" y="90"/>
                    <a:pt x="0" y="90"/>
                    <a:pt x="0" y="90"/>
                  </a:cubicBezTo>
                  <a:cubicBezTo>
                    <a:pt x="0" y="64"/>
                    <a:pt x="0" y="64"/>
                    <a:pt x="0" y="64"/>
                  </a:cubicBezTo>
                  <a:cubicBezTo>
                    <a:pt x="168" y="0"/>
                    <a:pt x="168" y="0"/>
                    <a:pt x="168" y="0"/>
                  </a:cubicBezTo>
                  <a:cubicBezTo>
                    <a:pt x="190" y="0"/>
                    <a:pt x="190" y="0"/>
                    <a:pt x="190" y="0"/>
                  </a:cubicBezTo>
                  <a:cubicBezTo>
                    <a:pt x="190" y="115"/>
                    <a:pt x="190" y="115"/>
                    <a:pt x="190" y="115"/>
                  </a:cubicBezTo>
                  <a:cubicBezTo>
                    <a:pt x="192" y="115"/>
                    <a:pt x="192" y="115"/>
                    <a:pt x="192" y="115"/>
                  </a:cubicBezTo>
                  <a:cubicBezTo>
                    <a:pt x="230" y="41"/>
                    <a:pt x="246" y="12"/>
                    <a:pt x="281" y="12"/>
                  </a:cubicBezTo>
                  <a:cubicBezTo>
                    <a:pt x="288" y="12"/>
                    <a:pt x="297" y="13"/>
                    <a:pt x="302" y="15"/>
                  </a:cubicBezTo>
                  <a:cubicBezTo>
                    <a:pt x="383" y="45"/>
                    <a:pt x="383" y="45"/>
                    <a:pt x="383" y="45"/>
                  </a:cubicBezTo>
                  <a:cubicBezTo>
                    <a:pt x="371" y="88"/>
                    <a:pt x="354" y="125"/>
                    <a:pt x="334" y="153"/>
                  </a:cubicBezTo>
                  <a:cubicBezTo>
                    <a:pt x="302" y="141"/>
                    <a:pt x="264" y="128"/>
                    <a:pt x="250" y="128"/>
                  </a:cubicBezTo>
                  <a:cubicBezTo>
                    <a:pt x="230" y="128"/>
                    <a:pt x="213" y="142"/>
                    <a:pt x="190" y="174"/>
                  </a:cubicBezTo>
                  <a:cubicBezTo>
                    <a:pt x="190" y="341"/>
                    <a:pt x="190" y="341"/>
                    <a:pt x="190" y="341"/>
                  </a:cubicBezTo>
                  <a:cubicBezTo>
                    <a:pt x="190" y="390"/>
                    <a:pt x="205" y="410"/>
                    <a:pt x="259" y="410"/>
                  </a:cubicBezTo>
                  <a:cubicBezTo>
                    <a:pt x="286" y="410"/>
                    <a:pt x="286" y="410"/>
                    <a:pt x="286" y="410"/>
                  </a:cubicBezTo>
                  <a:lnTo>
                    <a:pt x="286" y="44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89" name="Freeform 21"/>
            <p:cNvSpPr>
              <a:spLocks noEditPoints="1"/>
            </p:cNvSpPr>
            <p:nvPr userDrawn="1"/>
          </p:nvSpPr>
          <p:spPr bwMode="white">
            <a:xfrm>
              <a:off x="2878138" y="765175"/>
              <a:ext cx="93663" cy="100013"/>
            </a:xfrm>
            <a:custGeom>
              <a:avLst/>
              <a:gdLst/>
              <a:ahLst/>
              <a:cxnLst>
                <a:cxn ang="0">
                  <a:pos x="408" y="311"/>
                </a:cxn>
                <a:cxn ang="0">
                  <a:pos x="188" y="442"/>
                </a:cxn>
                <a:cxn ang="0">
                  <a:pos x="0" y="231"/>
                </a:cxn>
                <a:cxn ang="0">
                  <a:pos x="220" y="0"/>
                </a:cxn>
                <a:cxn ang="0">
                  <a:pos x="350" y="49"/>
                </a:cxn>
                <a:cxn ang="0">
                  <a:pos x="418" y="186"/>
                </a:cxn>
                <a:cxn ang="0">
                  <a:pos x="418" y="216"/>
                </a:cxn>
                <a:cxn ang="0">
                  <a:pos x="133" y="216"/>
                </a:cxn>
                <a:cxn ang="0">
                  <a:pos x="259" y="366"/>
                </a:cxn>
                <a:cxn ang="0">
                  <a:pos x="385" y="292"/>
                </a:cxn>
                <a:cxn ang="0">
                  <a:pos x="408" y="311"/>
                </a:cxn>
                <a:cxn ang="0">
                  <a:pos x="276" y="175"/>
                </a:cxn>
                <a:cxn ang="0">
                  <a:pos x="203" y="48"/>
                </a:cxn>
                <a:cxn ang="0">
                  <a:pos x="130" y="175"/>
                </a:cxn>
                <a:cxn ang="0">
                  <a:pos x="276" y="175"/>
                </a:cxn>
              </a:cxnLst>
              <a:rect l="0" t="0" r="r" b="b"/>
              <a:pathLst>
                <a:path w="418" h="442">
                  <a:moveTo>
                    <a:pt x="408" y="311"/>
                  </a:moveTo>
                  <a:cubicBezTo>
                    <a:pt x="351" y="392"/>
                    <a:pt x="268" y="442"/>
                    <a:pt x="188" y="442"/>
                  </a:cubicBezTo>
                  <a:cubicBezTo>
                    <a:pt x="76" y="442"/>
                    <a:pt x="0" y="355"/>
                    <a:pt x="0" y="231"/>
                  </a:cubicBezTo>
                  <a:cubicBezTo>
                    <a:pt x="0" y="95"/>
                    <a:pt x="92" y="0"/>
                    <a:pt x="220" y="0"/>
                  </a:cubicBezTo>
                  <a:cubicBezTo>
                    <a:pt x="275" y="0"/>
                    <a:pt x="318" y="17"/>
                    <a:pt x="350" y="49"/>
                  </a:cubicBezTo>
                  <a:cubicBezTo>
                    <a:pt x="411" y="110"/>
                    <a:pt x="382" y="167"/>
                    <a:pt x="418" y="186"/>
                  </a:cubicBezTo>
                  <a:cubicBezTo>
                    <a:pt x="418" y="216"/>
                    <a:pt x="418" y="216"/>
                    <a:pt x="418" y="216"/>
                  </a:cubicBezTo>
                  <a:cubicBezTo>
                    <a:pt x="133" y="216"/>
                    <a:pt x="133" y="216"/>
                    <a:pt x="133" y="216"/>
                  </a:cubicBezTo>
                  <a:cubicBezTo>
                    <a:pt x="141" y="301"/>
                    <a:pt x="199" y="366"/>
                    <a:pt x="259" y="366"/>
                  </a:cubicBezTo>
                  <a:cubicBezTo>
                    <a:pt x="297" y="366"/>
                    <a:pt x="334" y="344"/>
                    <a:pt x="385" y="292"/>
                  </a:cubicBezTo>
                  <a:lnTo>
                    <a:pt x="408" y="311"/>
                  </a:lnTo>
                  <a:close/>
                  <a:moveTo>
                    <a:pt x="276" y="175"/>
                  </a:moveTo>
                  <a:cubicBezTo>
                    <a:pt x="275" y="96"/>
                    <a:pt x="247" y="48"/>
                    <a:pt x="203" y="48"/>
                  </a:cubicBezTo>
                  <a:cubicBezTo>
                    <a:pt x="161" y="48"/>
                    <a:pt x="123" y="102"/>
                    <a:pt x="130" y="175"/>
                  </a:cubicBezTo>
                  <a:lnTo>
                    <a:pt x="276" y="175"/>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90" name="Freeform 22"/>
            <p:cNvSpPr>
              <a:spLocks/>
            </p:cNvSpPr>
            <p:nvPr userDrawn="1"/>
          </p:nvSpPr>
          <p:spPr bwMode="white">
            <a:xfrm>
              <a:off x="2984500" y="765175"/>
              <a:ext cx="95250" cy="100013"/>
            </a:xfrm>
            <a:custGeom>
              <a:avLst/>
              <a:gdLst/>
              <a:ahLst/>
              <a:cxnLst>
                <a:cxn ang="0">
                  <a:pos x="426" y="332"/>
                </a:cxn>
                <a:cxn ang="0">
                  <a:pos x="216" y="442"/>
                </a:cxn>
                <a:cxn ang="0">
                  <a:pos x="0" y="238"/>
                </a:cxn>
                <a:cxn ang="0">
                  <a:pos x="266" y="0"/>
                </a:cxn>
                <a:cxn ang="0">
                  <a:pos x="422" y="87"/>
                </a:cxn>
                <a:cxn ang="0">
                  <a:pos x="369" y="138"/>
                </a:cxn>
                <a:cxn ang="0">
                  <a:pos x="222" y="47"/>
                </a:cxn>
                <a:cxn ang="0">
                  <a:pos x="136" y="202"/>
                </a:cxn>
                <a:cxn ang="0">
                  <a:pos x="264" y="388"/>
                </a:cxn>
                <a:cxn ang="0">
                  <a:pos x="396" y="315"/>
                </a:cxn>
                <a:cxn ang="0">
                  <a:pos x="426" y="332"/>
                </a:cxn>
              </a:cxnLst>
              <a:rect l="0" t="0" r="r" b="b"/>
              <a:pathLst>
                <a:path w="426" h="442">
                  <a:moveTo>
                    <a:pt x="426" y="332"/>
                  </a:moveTo>
                  <a:cubicBezTo>
                    <a:pt x="379" y="404"/>
                    <a:pt x="307" y="442"/>
                    <a:pt x="216" y="442"/>
                  </a:cubicBezTo>
                  <a:cubicBezTo>
                    <a:pt x="91" y="442"/>
                    <a:pt x="0" y="356"/>
                    <a:pt x="0" y="238"/>
                  </a:cubicBezTo>
                  <a:cubicBezTo>
                    <a:pt x="0" y="103"/>
                    <a:pt x="116" y="0"/>
                    <a:pt x="266" y="0"/>
                  </a:cubicBezTo>
                  <a:cubicBezTo>
                    <a:pt x="355" y="0"/>
                    <a:pt x="422" y="37"/>
                    <a:pt x="422" y="87"/>
                  </a:cubicBezTo>
                  <a:cubicBezTo>
                    <a:pt x="422" y="118"/>
                    <a:pt x="401" y="138"/>
                    <a:pt x="369" y="138"/>
                  </a:cubicBezTo>
                  <a:cubicBezTo>
                    <a:pt x="297" y="138"/>
                    <a:pt x="282" y="47"/>
                    <a:pt x="222" y="47"/>
                  </a:cubicBezTo>
                  <a:cubicBezTo>
                    <a:pt x="171" y="47"/>
                    <a:pt x="136" y="110"/>
                    <a:pt x="136" y="202"/>
                  </a:cubicBezTo>
                  <a:cubicBezTo>
                    <a:pt x="136" y="313"/>
                    <a:pt x="188" y="388"/>
                    <a:pt x="264" y="388"/>
                  </a:cubicBezTo>
                  <a:cubicBezTo>
                    <a:pt x="311" y="388"/>
                    <a:pt x="354" y="365"/>
                    <a:pt x="396" y="315"/>
                  </a:cubicBezTo>
                  <a:lnTo>
                    <a:pt x="426" y="33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91" name="Freeform 23"/>
            <p:cNvSpPr>
              <a:spLocks/>
            </p:cNvSpPr>
            <p:nvPr userDrawn="1"/>
          </p:nvSpPr>
          <p:spPr bwMode="white">
            <a:xfrm>
              <a:off x="3086100" y="708025"/>
              <a:ext cx="122238" cy="153988"/>
            </a:xfrm>
            <a:custGeom>
              <a:avLst/>
              <a:gdLst/>
              <a:ahLst/>
              <a:cxnLst>
                <a:cxn ang="0">
                  <a:pos x="197" y="584"/>
                </a:cxn>
                <a:cxn ang="0">
                  <a:pos x="250" y="655"/>
                </a:cxn>
                <a:cxn ang="0">
                  <a:pos x="260" y="655"/>
                </a:cxn>
                <a:cxn ang="0">
                  <a:pos x="260" y="687"/>
                </a:cxn>
                <a:cxn ang="0">
                  <a:pos x="0" y="687"/>
                </a:cxn>
                <a:cxn ang="0">
                  <a:pos x="0" y="655"/>
                </a:cxn>
                <a:cxn ang="0">
                  <a:pos x="15" y="655"/>
                </a:cxn>
                <a:cxn ang="0">
                  <a:pos x="72" y="579"/>
                </a:cxn>
                <a:cxn ang="0">
                  <a:pos x="72" y="130"/>
                </a:cxn>
                <a:cxn ang="0">
                  <a:pos x="39" y="84"/>
                </a:cxn>
                <a:cxn ang="0">
                  <a:pos x="9" y="74"/>
                </a:cxn>
                <a:cxn ang="0">
                  <a:pos x="9" y="50"/>
                </a:cxn>
                <a:cxn ang="0">
                  <a:pos x="172" y="0"/>
                </a:cxn>
                <a:cxn ang="0">
                  <a:pos x="197" y="0"/>
                </a:cxn>
                <a:cxn ang="0">
                  <a:pos x="197" y="335"/>
                </a:cxn>
                <a:cxn ang="0">
                  <a:pos x="382" y="257"/>
                </a:cxn>
                <a:cxn ang="0">
                  <a:pos x="494" y="439"/>
                </a:cxn>
                <a:cxn ang="0">
                  <a:pos x="494" y="574"/>
                </a:cxn>
                <a:cxn ang="0">
                  <a:pos x="540" y="655"/>
                </a:cxn>
                <a:cxn ang="0">
                  <a:pos x="550" y="655"/>
                </a:cxn>
                <a:cxn ang="0">
                  <a:pos x="550" y="687"/>
                </a:cxn>
                <a:cxn ang="0">
                  <a:pos x="308" y="687"/>
                </a:cxn>
                <a:cxn ang="0">
                  <a:pos x="308" y="655"/>
                </a:cxn>
                <a:cxn ang="0">
                  <a:pos x="316" y="655"/>
                </a:cxn>
                <a:cxn ang="0">
                  <a:pos x="369" y="579"/>
                </a:cxn>
                <a:cxn ang="0">
                  <a:pos x="369" y="424"/>
                </a:cxn>
                <a:cxn ang="0">
                  <a:pos x="302" y="334"/>
                </a:cxn>
                <a:cxn ang="0">
                  <a:pos x="197" y="373"/>
                </a:cxn>
                <a:cxn ang="0">
                  <a:pos x="197" y="584"/>
                </a:cxn>
              </a:cxnLst>
              <a:rect l="0" t="0" r="r" b="b"/>
              <a:pathLst>
                <a:path w="550" h="687">
                  <a:moveTo>
                    <a:pt x="197" y="584"/>
                  </a:moveTo>
                  <a:cubicBezTo>
                    <a:pt x="197" y="648"/>
                    <a:pt x="214" y="655"/>
                    <a:pt x="250" y="655"/>
                  </a:cubicBezTo>
                  <a:cubicBezTo>
                    <a:pt x="260" y="655"/>
                    <a:pt x="260" y="655"/>
                    <a:pt x="260" y="655"/>
                  </a:cubicBezTo>
                  <a:cubicBezTo>
                    <a:pt x="260" y="687"/>
                    <a:pt x="260" y="687"/>
                    <a:pt x="260" y="687"/>
                  </a:cubicBezTo>
                  <a:cubicBezTo>
                    <a:pt x="0" y="687"/>
                    <a:pt x="0" y="687"/>
                    <a:pt x="0" y="687"/>
                  </a:cubicBezTo>
                  <a:cubicBezTo>
                    <a:pt x="0" y="655"/>
                    <a:pt x="0" y="655"/>
                    <a:pt x="0" y="655"/>
                  </a:cubicBezTo>
                  <a:cubicBezTo>
                    <a:pt x="15" y="655"/>
                    <a:pt x="15" y="655"/>
                    <a:pt x="15" y="655"/>
                  </a:cubicBezTo>
                  <a:cubicBezTo>
                    <a:pt x="67" y="655"/>
                    <a:pt x="72" y="634"/>
                    <a:pt x="72" y="579"/>
                  </a:cubicBezTo>
                  <a:cubicBezTo>
                    <a:pt x="72" y="130"/>
                    <a:pt x="72" y="130"/>
                    <a:pt x="72" y="130"/>
                  </a:cubicBezTo>
                  <a:cubicBezTo>
                    <a:pt x="72" y="100"/>
                    <a:pt x="66" y="93"/>
                    <a:pt x="39" y="84"/>
                  </a:cubicBezTo>
                  <a:cubicBezTo>
                    <a:pt x="9" y="74"/>
                    <a:pt x="9" y="74"/>
                    <a:pt x="9" y="74"/>
                  </a:cubicBezTo>
                  <a:cubicBezTo>
                    <a:pt x="9" y="50"/>
                    <a:pt x="9" y="50"/>
                    <a:pt x="9" y="50"/>
                  </a:cubicBezTo>
                  <a:cubicBezTo>
                    <a:pt x="172" y="0"/>
                    <a:pt x="172" y="0"/>
                    <a:pt x="172" y="0"/>
                  </a:cubicBezTo>
                  <a:cubicBezTo>
                    <a:pt x="197" y="0"/>
                    <a:pt x="197" y="0"/>
                    <a:pt x="197" y="0"/>
                  </a:cubicBezTo>
                  <a:cubicBezTo>
                    <a:pt x="197" y="335"/>
                    <a:pt x="197" y="335"/>
                    <a:pt x="197" y="335"/>
                  </a:cubicBezTo>
                  <a:cubicBezTo>
                    <a:pt x="255" y="295"/>
                    <a:pt x="328" y="257"/>
                    <a:pt x="382" y="257"/>
                  </a:cubicBezTo>
                  <a:cubicBezTo>
                    <a:pt x="457" y="257"/>
                    <a:pt x="494" y="317"/>
                    <a:pt x="494" y="439"/>
                  </a:cubicBezTo>
                  <a:cubicBezTo>
                    <a:pt x="494" y="574"/>
                    <a:pt x="494" y="574"/>
                    <a:pt x="494" y="574"/>
                  </a:cubicBezTo>
                  <a:cubicBezTo>
                    <a:pt x="494" y="635"/>
                    <a:pt x="501" y="655"/>
                    <a:pt x="540" y="655"/>
                  </a:cubicBezTo>
                  <a:cubicBezTo>
                    <a:pt x="550" y="655"/>
                    <a:pt x="550" y="655"/>
                    <a:pt x="550" y="655"/>
                  </a:cubicBezTo>
                  <a:cubicBezTo>
                    <a:pt x="550" y="687"/>
                    <a:pt x="550" y="687"/>
                    <a:pt x="550" y="687"/>
                  </a:cubicBezTo>
                  <a:cubicBezTo>
                    <a:pt x="308" y="687"/>
                    <a:pt x="308" y="687"/>
                    <a:pt x="308" y="687"/>
                  </a:cubicBezTo>
                  <a:cubicBezTo>
                    <a:pt x="308" y="655"/>
                    <a:pt x="308" y="655"/>
                    <a:pt x="308" y="655"/>
                  </a:cubicBezTo>
                  <a:cubicBezTo>
                    <a:pt x="316" y="655"/>
                    <a:pt x="316" y="655"/>
                    <a:pt x="316" y="655"/>
                  </a:cubicBezTo>
                  <a:cubicBezTo>
                    <a:pt x="359" y="655"/>
                    <a:pt x="369" y="638"/>
                    <a:pt x="369" y="579"/>
                  </a:cubicBezTo>
                  <a:cubicBezTo>
                    <a:pt x="369" y="424"/>
                    <a:pt x="369" y="424"/>
                    <a:pt x="369" y="424"/>
                  </a:cubicBezTo>
                  <a:cubicBezTo>
                    <a:pt x="369" y="369"/>
                    <a:pt x="343" y="334"/>
                    <a:pt x="302" y="334"/>
                  </a:cubicBezTo>
                  <a:cubicBezTo>
                    <a:pt x="274" y="334"/>
                    <a:pt x="233" y="349"/>
                    <a:pt x="197" y="373"/>
                  </a:cubicBezTo>
                  <a:lnTo>
                    <a:pt x="197" y="58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92" name="Freeform 24"/>
            <p:cNvSpPr>
              <a:spLocks/>
            </p:cNvSpPr>
            <p:nvPr userDrawn="1"/>
          </p:nvSpPr>
          <p:spPr bwMode="white">
            <a:xfrm>
              <a:off x="3219450" y="739775"/>
              <a:ext cx="71438" cy="125413"/>
            </a:xfrm>
            <a:custGeom>
              <a:avLst/>
              <a:gdLst/>
              <a:ahLst/>
              <a:cxnLst>
                <a:cxn ang="0">
                  <a:pos x="180" y="434"/>
                </a:cxn>
                <a:cxn ang="0">
                  <a:pos x="227" y="489"/>
                </a:cxn>
                <a:cxn ang="0">
                  <a:pos x="305" y="437"/>
                </a:cxn>
                <a:cxn ang="0">
                  <a:pos x="320" y="466"/>
                </a:cxn>
                <a:cxn ang="0">
                  <a:pos x="170" y="560"/>
                </a:cxn>
                <a:cxn ang="0">
                  <a:pos x="54" y="432"/>
                </a:cxn>
                <a:cxn ang="0">
                  <a:pos x="54" y="186"/>
                </a:cxn>
                <a:cxn ang="0">
                  <a:pos x="0" y="186"/>
                </a:cxn>
                <a:cxn ang="0">
                  <a:pos x="0" y="159"/>
                </a:cxn>
                <a:cxn ang="0">
                  <a:pos x="150" y="0"/>
                </a:cxn>
                <a:cxn ang="0">
                  <a:pos x="180" y="0"/>
                </a:cxn>
                <a:cxn ang="0">
                  <a:pos x="180" y="129"/>
                </a:cxn>
                <a:cxn ang="0">
                  <a:pos x="314" y="129"/>
                </a:cxn>
                <a:cxn ang="0">
                  <a:pos x="299" y="186"/>
                </a:cxn>
                <a:cxn ang="0">
                  <a:pos x="180" y="186"/>
                </a:cxn>
                <a:cxn ang="0">
                  <a:pos x="180" y="434"/>
                </a:cxn>
              </a:cxnLst>
              <a:rect l="0" t="0" r="r" b="b"/>
              <a:pathLst>
                <a:path w="320" h="560">
                  <a:moveTo>
                    <a:pt x="180" y="434"/>
                  </a:moveTo>
                  <a:cubicBezTo>
                    <a:pt x="180" y="472"/>
                    <a:pt x="197" y="489"/>
                    <a:pt x="227" y="489"/>
                  </a:cubicBezTo>
                  <a:cubicBezTo>
                    <a:pt x="252" y="489"/>
                    <a:pt x="275" y="473"/>
                    <a:pt x="305" y="437"/>
                  </a:cubicBezTo>
                  <a:cubicBezTo>
                    <a:pt x="320" y="466"/>
                    <a:pt x="320" y="466"/>
                    <a:pt x="320" y="466"/>
                  </a:cubicBezTo>
                  <a:cubicBezTo>
                    <a:pt x="289" y="522"/>
                    <a:pt x="227" y="560"/>
                    <a:pt x="170" y="560"/>
                  </a:cubicBezTo>
                  <a:cubicBezTo>
                    <a:pt x="101" y="560"/>
                    <a:pt x="54" y="520"/>
                    <a:pt x="54" y="432"/>
                  </a:cubicBezTo>
                  <a:cubicBezTo>
                    <a:pt x="54" y="186"/>
                    <a:pt x="54" y="186"/>
                    <a:pt x="54" y="186"/>
                  </a:cubicBezTo>
                  <a:cubicBezTo>
                    <a:pt x="0" y="186"/>
                    <a:pt x="0" y="186"/>
                    <a:pt x="0" y="186"/>
                  </a:cubicBezTo>
                  <a:cubicBezTo>
                    <a:pt x="0" y="159"/>
                    <a:pt x="0" y="159"/>
                    <a:pt x="0" y="159"/>
                  </a:cubicBezTo>
                  <a:cubicBezTo>
                    <a:pt x="61" y="133"/>
                    <a:pt x="131" y="58"/>
                    <a:pt x="150" y="0"/>
                  </a:cubicBezTo>
                  <a:cubicBezTo>
                    <a:pt x="180" y="0"/>
                    <a:pt x="180" y="0"/>
                    <a:pt x="180" y="0"/>
                  </a:cubicBezTo>
                  <a:cubicBezTo>
                    <a:pt x="180" y="129"/>
                    <a:pt x="180" y="129"/>
                    <a:pt x="180" y="129"/>
                  </a:cubicBezTo>
                  <a:cubicBezTo>
                    <a:pt x="314" y="129"/>
                    <a:pt x="314" y="129"/>
                    <a:pt x="314" y="129"/>
                  </a:cubicBezTo>
                  <a:cubicBezTo>
                    <a:pt x="299" y="186"/>
                    <a:pt x="299" y="186"/>
                    <a:pt x="299" y="186"/>
                  </a:cubicBezTo>
                  <a:cubicBezTo>
                    <a:pt x="180" y="186"/>
                    <a:pt x="180" y="186"/>
                    <a:pt x="180" y="186"/>
                  </a:cubicBezTo>
                  <a:lnTo>
                    <a:pt x="180" y="43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93" name="Freeform 25"/>
            <p:cNvSpPr>
              <a:spLocks/>
            </p:cNvSpPr>
            <p:nvPr userDrawn="1"/>
          </p:nvSpPr>
          <p:spPr bwMode="auto">
            <a:xfrm>
              <a:off x="544513" y="468313"/>
              <a:ext cx="657225" cy="654050"/>
            </a:xfrm>
            <a:custGeom>
              <a:avLst/>
              <a:gdLst/>
              <a:ahLst/>
              <a:cxnLst>
                <a:cxn ang="0">
                  <a:pos x="178" y="1"/>
                </a:cxn>
                <a:cxn ang="0">
                  <a:pos x="190" y="4"/>
                </a:cxn>
                <a:cxn ang="0">
                  <a:pos x="228" y="0"/>
                </a:cxn>
                <a:cxn ang="0">
                  <a:pos x="239" y="6"/>
                </a:cxn>
                <a:cxn ang="0">
                  <a:pos x="277" y="11"/>
                </a:cxn>
                <a:cxn ang="0">
                  <a:pos x="286" y="20"/>
                </a:cxn>
                <a:cxn ang="0">
                  <a:pos x="321" y="34"/>
                </a:cxn>
                <a:cxn ang="0">
                  <a:pos x="328" y="44"/>
                </a:cxn>
                <a:cxn ang="0">
                  <a:pos x="359" y="66"/>
                </a:cxn>
                <a:cxn ang="0">
                  <a:pos x="363" y="78"/>
                </a:cxn>
                <a:cxn ang="0">
                  <a:pos x="388" y="107"/>
                </a:cxn>
                <a:cxn ang="0">
                  <a:pos x="390" y="119"/>
                </a:cxn>
                <a:cxn ang="0">
                  <a:pos x="407" y="153"/>
                </a:cxn>
                <a:cxn ang="0">
                  <a:pos x="405" y="165"/>
                </a:cxn>
                <a:cxn ang="0">
                  <a:pos x="414" y="203"/>
                </a:cxn>
                <a:cxn ang="0">
                  <a:pos x="409" y="214"/>
                </a:cxn>
                <a:cxn ang="0">
                  <a:pos x="409" y="252"/>
                </a:cxn>
                <a:cxn ang="0">
                  <a:pos x="401" y="262"/>
                </a:cxn>
                <a:cxn ang="0">
                  <a:pos x="392" y="299"/>
                </a:cxn>
                <a:cxn ang="0">
                  <a:pos x="382" y="307"/>
                </a:cxn>
                <a:cxn ang="0">
                  <a:pos x="364" y="341"/>
                </a:cxn>
                <a:cxn ang="0">
                  <a:pos x="353" y="346"/>
                </a:cxn>
                <a:cxn ang="0">
                  <a:pos x="327" y="375"/>
                </a:cxn>
                <a:cxn ang="0">
                  <a:pos x="315" y="377"/>
                </a:cxn>
                <a:cxn ang="0">
                  <a:pos x="283" y="399"/>
                </a:cxn>
                <a:cxn ang="0">
                  <a:pos x="271" y="398"/>
                </a:cxn>
                <a:cxn ang="0">
                  <a:pos x="235" y="411"/>
                </a:cxn>
                <a:cxn ang="0">
                  <a:pos x="223" y="408"/>
                </a:cxn>
                <a:cxn ang="0">
                  <a:pos x="185" y="412"/>
                </a:cxn>
                <a:cxn ang="0">
                  <a:pos x="175" y="406"/>
                </a:cxn>
                <a:cxn ang="0">
                  <a:pos x="136" y="401"/>
                </a:cxn>
                <a:cxn ang="0">
                  <a:pos x="128" y="393"/>
                </a:cxn>
                <a:cxn ang="0">
                  <a:pos x="92" y="378"/>
                </a:cxn>
                <a:cxn ang="0">
                  <a:pos x="85" y="368"/>
                </a:cxn>
                <a:cxn ang="0">
                  <a:pos x="54" y="346"/>
                </a:cxn>
                <a:cxn ang="0">
                  <a:pos x="50" y="335"/>
                </a:cxn>
                <a:cxn ang="0">
                  <a:pos x="25" y="305"/>
                </a:cxn>
                <a:cxn ang="0">
                  <a:pos x="24" y="293"/>
                </a:cxn>
                <a:cxn ang="0">
                  <a:pos x="6" y="259"/>
                </a:cxn>
                <a:cxn ang="0">
                  <a:pos x="8" y="247"/>
                </a:cxn>
                <a:cxn ang="0">
                  <a:pos x="0" y="210"/>
                </a:cxn>
                <a:cxn ang="0">
                  <a:pos x="4" y="198"/>
                </a:cxn>
                <a:cxn ang="0">
                  <a:pos x="5" y="160"/>
                </a:cxn>
                <a:cxn ang="0">
                  <a:pos x="12" y="150"/>
                </a:cxn>
                <a:cxn ang="0">
                  <a:pos x="22" y="113"/>
                </a:cxn>
                <a:cxn ang="0">
                  <a:pos x="31" y="105"/>
                </a:cxn>
                <a:cxn ang="0">
                  <a:pos x="49" y="71"/>
                </a:cxn>
                <a:cxn ang="0">
                  <a:pos x="60" y="66"/>
                </a:cxn>
                <a:cxn ang="0">
                  <a:pos x="86" y="38"/>
                </a:cxn>
                <a:cxn ang="0">
                  <a:pos x="98" y="35"/>
                </a:cxn>
                <a:cxn ang="0">
                  <a:pos x="130" y="14"/>
                </a:cxn>
                <a:cxn ang="0">
                  <a:pos x="142" y="14"/>
                </a:cxn>
              </a:cxnLst>
              <a:rect l="0" t="0" r="r" b="b"/>
              <a:pathLst>
                <a:path w="414" h="412">
                  <a:moveTo>
                    <a:pt x="174" y="6"/>
                  </a:moveTo>
                  <a:lnTo>
                    <a:pt x="178" y="1"/>
                  </a:lnTo>
                  <a:lnTo>
                    <a:pt x="185" y="0"/>
                  </a:lnTo>
                  <a:lnTo>
                    <a:pt x="190" y="4"/>
                  </a:lnTo>
                  <a:lnTo>
                    <a:pt x="223" y="4"/>
                  </a:lnTo>
                  <a:lnTo>
                    <a:pt x="228" y="0"/>
                  </a:lnTo>
                  <a:lnTo>
                    <a:pt x="235" y="1"/>
                  </a:lnTo>
                  <a:lnTo>
                    <a:pt x="239" y="6"/>
                  </a:lnTo>
                  <a:lnTo>
                    <a:pt x="271" y="14"/>
                  </a:lnTo>
                  <a:lnTo>
                    <a:pt x="277" y="11"/>
                  </a:lnTo>
                  <a:lnTo>
                    <a:pt x="283" y="14"/>
                  </a:lnTo>
                  <a:lnTo>
                    <a:pt x="286" y="20"/>
                  </a:lnTo>
                  <a:lnTo>
                    <a:pt x="315" y="35"/>
                  </a:lnTo>
                  <a:lnTo>
                    <a:pt x="321" y="34"/>
                  </a:lnTo>
                  <a:lnTo>
                    <a:pt x="327" y="38"/>
                  </a:lnTo>
                  <a:lnTo>
                    <a:pt x="328" y="44"/>
                  </a:lnTo>
                  <a:lnTo>
                    <a:pt x="353" y="66"/>
                  </a:lnTo>
                  <a:lnTo>
                    <a:pt x="359" y="66"/>
                  </a:lnTo>
                  <a:lnTo>
                    <a:pt x="364" y="71"/>
                  </a:lnTo>
                  <a:lnTo>
                    <a:pt x="363" y="78"/>
                  </a:lnTo>
                  <a:lnTo>
                    <a:pt x="382" y="105"/>
                  </a:lnTo>
                  <a:lnTo>
                    <a:pt x="388" y="107"/>
                  </a:lnTo>
                  <a:lnTo>
                    <a:pt x="392" y="113"/>
                  </a:lnTo>
                  <a:lnTo>
                    <a:pt x="390" y="119"/>
                  </a:lnTo>
                  <a:lnTo>
                    <a:pt x="401" y="150"/>
                  </a:lnTo>
                  <a:lnTo>
                    <a:pt x="407" y="153"/>
                  </a:lnTo>
                  <a:lnTo>
                    <a:pt x="408" y="160"/>
                  </a:lnTo>
                  <a:lnTo>
                    <a:pt x="405" y="165"/>
                  </a:lnTo>
                  <a:lnTo>
                    <a:pt x="409" y="198"/>
                  </a:lnTo>
                  <a:lnTo>
                    <a:pt x="414" y="203"/>
                  </a:lnTo>
                  <a:lnTo>
                    <a:pt x="414" y="210"/>
                  </a:lnTo>
                  <a:lnTo>
                    <a:pt x="409" y="214"/>
                  </a:lnTo>
                  <a:lnTo>
                    <a:pt x="405" y="247"/>
                  </a:lnTo>
                  <a:lnTo>
                    <a:pt x="409" y="252"/>
                  </a:lnTo>
                  <a:lnTo>
                    <a:pt x="407" y="259"/>
                  </a:lnTo>
                  <a:lnTo>
                    <a:pt x="401" y="262"/>
                  </a:lnTo>
                  <a:lnTo>
                    <a:pt x="390" y="293"/>
                  </a:lnTo>
                  <a:lnTo>
                    <a:pt x="392" y="299"/>
                  </a:lnTo>
                  <a:lnTo>
                    <a:pt x="388" y="305"/>
                  </a:lnTo>
                  <a:lnTo>
                    <a:pt x="382" y="307"/>
                  </a:lnTo>
                  <a:lnTo>
                    <a:pt x="363" y="335"/>
                  </a:lnTo>
                  <a:lnTo>
                    <a:pt x="364" y="341"/>
                  </a:lnTo>
                  <a:lnTo>
                    <a:pt x="359" y="346"/>
                  </a:lnTo>
                  <a:lnTo>
                    <a:pt x="353" y="346"/>
                  </a:lnTo>
                  <a:lnTo>
                    <a:pt x="328" y="368"/>
                  </a:lnTo>
                  <a:lnTo>
                    <a:pt x="327" y="375"/>
                  </a:lnTo>
                  <a:lnTo>
                    <a:pt x="321" y="378"/>
                  </a:lnTo>
                  <a:lnTo>
                    <a:pt x="315" y="377"/>
                  </a:lnTo>
                  <a:lnTo>
                    <a:pt x="286" y="393"/>
                  </a:lnTo>
                  <a:lnTo>
                    <a:pt x="283" y="399"/>
                  </a:lnTo>
                  <a:lnTo>
                    <a:pt x="277" y="401"/>
                  </a:lnTo>
                  <a:lnTo>
                    <a:pt x="271" y="398"/>
                  </a:lnTo>
                  <a:lnTo>
                    <a:pt x="239" y="406"/>
                  </a:lnTo>
                  <a:lnTo>
                    <a:pt x="235" y="411"/>
                  </a:lnTo>
                  <a:lnTo>
                    <a:pt x="228" y="412"/>
                  </a:lnTo>
                  <a:lnTo>
                    <a:pt x="223" y="408"/>
                  </a:lnTo>
                  <a:lnTo>
                    <a:pt x="190" y="408"/>
                  </a:lnTo>
                  <a:lnTo>
                    <a:pt x="185" y="412"/>
                  </a:lnTo>
                  <a:lnTo>
                    <a:pt x="178" y="411"/>
                  </a:lnTo>
                  <a:lnTo>
                    <a:pt x="175" y="406"/>
                  </a:lnTo>
                  <a:lnTo>
                    <a:pt x="142" y="398"/>
                  </a:lnTo>
                  <a:lnTo>
                    <a:pt x="136" y="401"/>
                  </a:lnTo>
                  <a:lnTo>
                    <a:pt x="130" y="399"/>
                  </a:lnTo>
                  <a:lnTo>
                    <a:pt x="128" y="393"/>
                  </a:lnTo>
                  <a:lnTo>
                    <a:pt x="98" y="377"/>
                  </a:lnTo>
                  <a:lnTo>
                    <a:pt x="92" y="378"/>
                  </a:lnTo>
                  <a:lnTo>
                    <a:pt x="86" y="375"/>
                  </a:lnTo>
                  <a:lnTo>
                    <a:pt x="85" y="368"/>
                  </a:lnTo>
                  <a:lnTo>
                    <a:pt x="60" y="346"/>
                  </a:lnTo>
                  <a:lnTo>
                    <a:pt x="54" y="346"/>
                  </a:lnTo>
                  <a:lnTo>
                    <a:pt x="49" y="341"/>
                  </a:lnTo>
                  <a:lnTo>
                    <a:pt x="50" y="335"/>
                  </a:lnTo>
                  <a:lnTo>
                    <a:pt x="31" y="307"/>
                  </a:lnTo>
                  <a:lnTo>
                    <a:pt x="25" y="305"/>
                  </a:lnTo>
                  <a:lnTo>
                    <a:pt x="22" y="299"/>
                  </a:lnTo>
                  <a:lnTo>
                    <a:pt x="24" y="293"/>
                  </a:lnTo>
                  <a:lnTo>
                    <a:pt x="12" y="262"/>
                  </a:lnTo>
                  <a:lnTo>
                    <a:pt x="6" y="259"/>
                  </a:lnTo>
                  <a:lnTo>
                    <a:pt x="5" y="252"/>
                  </a:lnTo>
                  <a:lnTo>
                    <a:pt x="8" y="247"/>
                  </a:lnTo>
                  <a:lnTo>
                    <a:pt x="4" y="214"/>
                  </a:lnTo>
                  <a:lnTo>
                    <a:pt x="0" y="210"/>
                  </a:lnTo>
                  <a:lnTo>
                    <a:pt x="0" y="203"/>
                  </a:lnTo>
                  <a:lnTo>
                    <a:pt x="4" y="198"/>
                  </a:lnTo>
                  <a:lnTo>
                    <a:pt x="8" y="165"/>
                  </a:lnTo>
                  <a:lnTo>
                    <a:pt x="5" y="160"/>
                  </a:lnTo>
                  <a:lnTo>
                    <a:pt x="6" y="153"/>
                  </a:lnTo>
                  <a:lnTo>
                    <a:pt x="12" y="150"/>
                  </a:lnTo>
                  <a:lnTo>
                    <a:pt x="24" y="119"/>
                  </a:lnTo>
                  <a:lnTo>
                    <a:pt x="22" y="113"/>
                  </a:lnTo>
                  <a:lnTo>
                    <a:pt x="25" y="107"/>
                  </a:lnTo>
                  <a:lnTo>
                    <a:pt x="31" y="105"/>
                  </a:lnTo>
                  <a:lnTo>
                    <a:pt x="50" y="78"/>
                  </a:lnTo>
                  <a:lnTo>
                    <a:pt x="49" y="71"/>
                  </a:lnTo>
                  <a:lnTo>
                    <a:pt x="54" y="66"/>
                  </a:lnTo>
                  <a:lnTo>
                    <a:pt x="60" y="66"/>
                  </a:lnTo>
                  <a:lnTo>
                    <a:pt x="85" y="44"/>
                  </a:lnTo>
                  <a:lnTo>
                    <a:pt x="86" y="38"/>
                  </a:lnTo>
                  <a:lnTo>
                    <a:pt x="92" y="34"/>
                  </a:lnTo>
                  <a:lnTo>
                    <a:pt x="98" y="35"/>
                  </a:lnTo>
                  <a:lnTo>
                    <a:pt x="128" y="20"/>
                  </a:lnTo>
                  <a:lnTo>
                    <a:pt x="130" y="14"/>
                  </a:lnTo>
                  <a:lnTo>
                    <a:pt x="136" y="11"/>
                  </a:lnTo>
                  <a:lnTo>
                    <a:pt x="142" y="14"/>
                  </a:lnTo>
                  <a:lnTo>
                    <a:pt x="174" y="6"/>
                  </a:lnTo>
                  <a:close/>
                </a:path>
              </a:pathLst>
            </a:custGeom>
            <a:solidFill>
              <a:srgbClr val="FFD3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94" name="Freeform 26"/>
            <p:cNvSpPr>
              <a:spLocks/>
            </p:cNvSpPr>
            <p:nvPr userDrawn="1"/>
          </p:nvSpPr>
          <p:spPr bwMode="auto">
            <a:xfrm>
              <a:off x="923925" y="473075"/>
              <a:ext cx="42863" cy="52388"/>
            </a:xfrm>
            <a:custGeom>
              <a:avLst/>
              <a:gdLst/>
              <a:ahLst/>
              <a:cxnLst>
                <a:cxn ang="0">
                  <a:pos x="24" y="158"/>
                </a:cxn>
                <a:cxn ang="0">
                  <a:pos x="69" y="179"/>
                </a:cxn>
                <a:cxn ang="0">
                  <a:pos x="108" y="165"/>
                </a:cxn>
                <a:cxn ang="0">
                  <a:pos x="67" y="125"/>
                </a:cxn>
                <a:cxn ang="0">
                  <a:pos x="33" y="54"/>
                </a:cxn>
                <a:cxn ang="0">
                  <a:pos x="132" y="10"/>
                </a:cxn>
                <a:cxn ang="0">
                  <a:pos x="194" y="39"/>
                </a:cxn>
                <a:cxn ang="0">
                  <a:pos x="170" y="73"/>
                </a:cxn>
                <a:cxn ang="0">
                  <a:pos x="129" y="54"/>
                </a:cxn>
                <a:cxn ang="0">
                  <a:pos x="88" y="68"/>
                </a:cxn>
                <a:cxn ang="0">
                  <a:pos x="113" y="96"/>
                </a:cxn>
                <a:cxn ang="0">
                  <a:pos x="164" y="173"/>
                </a:cxn>
                <a:cxn ang="0">
                  <a:pos x="61" y="222"/>
                </a:cxn>
                <a:cxn ang="0">
                  <a:pos x="0" y="195"/>
                </a:cxn>
                <a:cxn ang="0">
                  <a:pos x="24" y="158"/>
                </a:cxn>
              </a:cxnLst>
              <a:rect l="0" t="0" r="r" b="b"/>
              <a:pathLst>
                <a:path w="194" h="233">
                  <a:moveTo>
                    <a:pt x="24" y="158"/>
                  </a:moveTo>
                  <a:cubicBezTo>
                    <a:pt x="35" y="165"/>
                    <a:pt x="54" y="175"/>
                    <a:pt x="69" y="179"/>
                  </a:cubicBezTo>
                  <a:cubicBezTo>
                    <a:pt x="85" y="183"/>
                    <a:pt x="104" y="184"/>
                    <a:pt x="108" y="165"/>
                  </a:cubicBezTo>
                  <a:cubicBezTo>
                    <a:pt x="113" y="146"/>
                    <a:pt x="89" y="138"/>
                    <a:pt x="67" y="125"/>
                  </a:cubicBezTo>
                  <a:cubicBezTo>
                    <a:pt x="45" y="112"/>
                    <a:pt x="24" y="94"/>
                    <a:pt x="33" y="54"/>
                  </a:cubicBezTo>
                  <a:cubicBezTo>
                    <a:pt x="44" y="10"/>
                    <a:pt x="94" y="0"/>
                    <a:pt x="132" y="10"/>
                  </a:cubicBezTo>
                  <a:cubicBezTo>
                    <a:pt x="155" y="16"/>
                    <a:pt x="175" y="26"/>
                    <a:pt x="194" y="39"/>
                  </a:cubicBezTo>
                  <a:cubicBezTo>
                    <a:pt x="170" y="73"/>
                    <a:pt x="170" y="73"/>
                    <a:pt x="170" y="73"/>
                  </a:cubicBezTo>
                  <a:cubicBezTo>
                    <a:pt x="158" y="65"/>
                    <a:pt x="140" y="57"/>
                    <a:pt x="129" y="54"/>
                  </a:cubicBezTo>
                  <a:cubicBezTo>
                    <a:pt x="103" y="48"/>
                    <a:pt x="91" y="55"/>
                    <a:pt x="88" y="68"/>
                  </a:cubicBezTo>
                  <a:cubicBezTo>
                    <a:pt x="86" y="76"/>
                    <a:pt x="90" y="85"/>
                    <a:pt x="113" y="96"/>
                  </a:cubicBezTo>
                  <a:cubicBezTo>
                    <a:pt x="163" y="120"/>
                    <a:pt x="172" y="145"/>
                    <a:pt x="164" y="173"/>
                  </a:cubicBezTo>
                  <a:cubicBezTo>
                    <a:pt x="152" y="224"/>
                    <a:pt x="107" y="233"/>
                    <a:pt x="61" y="222"/>
                  </a:cubicBezTo>
                  <a:cubicBezTo>
                    <a:pt x="40" y="217"/>
                    <a:pt x="19" y="207"/>
                    <a:pt x="0" y="195"/>
                  </a:cubicBezTo>
                  <a:lnTo>
                    <a:pt x="24" y="15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95" name="Freeform 27"/>
            <p:cNvSpPr>
              <a:spLocks/>
            </p:cNvSpPr>
            <p:nvPr userDrawn="1"/>
          </p:nvSpPr>
          <p:spPr bwMode="auto">
            <a:xfrm>
              <a:off x="923925" y="473075"/>
              <a:ext cx="42863" cy="52388"/>
            </a:xfrm>
            <a:custGeom>
              <a:avLst/>
              <a:gdLst/>
              <a:ahLst/>
              <a:cxnLst>
                <a:cxn ang="0">
                  <a:pos x="24" y="158"/>
                </a:cxn>
                <a:cxn ang="0">
                  <a:pos x="69" y="179"/>
                </a:cxn>
                <a:cxn ang="0">
                  <a:pos x="108" y="165"/>
                </a:cxn>
                <a:cxn ang="0">
                  <a:pos x="67" y="125"/>
                </a:cxn>
                <a:cxn ang="0">
                  <a:pos x="33" y="54"/>
                </a:cxn>
                <a:cxn ang="0">
                  <a:pos x="132" y="10"/>
                </a:cxn>
                <a:cxn ang="0">
                  <a:pos x="194" y="39"/>
                </a:cxn>
                <a:cxn ang="0">
                  <a:pos x="170" y="73"/>
                </a:cxn>
                <a:cxn ang="0">
                  <a:pos x="129" y="54"/>
                </a:cxn>
                <a:cxn ang="0">
                  <a:pos x="88" y="68"/>
                </a:cxn>
                <a:cxn ang="0">
                  <a:pos x="113" y="96"/>
                </a:cxn>
                <a:cxn ang="0">
                  <a:pos x="164" y="173"/>
                </a:cxn>
                <a:cxn ang="0">
                  <a:pos x="61" y="222"/>
                </a:cxn>
                <a:cxn ang="0">
                  <a:pos x="0" y="195"/>
                </a:cxn>
                <a:cxn ang="0">
                  <a:pos x="24" y="158"/>
                </a:cxn>
              </a:cxnLst>
              <a:rect l="0" t="0" r="r" b="b"/>
              <a:pathLst>
                <a:path w="194" h="233">
                  <a:moveTo>
                    <a:pt x="24" y="158"/>
                  </a:moveTo>
                  <a:cubicBezTo>
                    <a:pt x="35" y="165"/>
                    <a:pt x="54" y="175"/>
                    <a:pt x="69" y="179"/>
                  </a:cubicBezTo>
                  <a:cubicBezTo>
                    <a:pt x="85" y="183"/>
                    <a:pt x="104" y="184"/>
                    <a:pt x="108" y="165"/>
                  </a:cubicBezTo>
                  <a:cubicBezTo>
                    <a:pt x="113" y="146"/>
                    <a:pt x="89" y="138"/>
                    <a:pt x="67" y="125"/>
                  </a:cubicBezTo>
                  <a:cubicBezTo>
                    <a:pt x="45" y="112"/>
                    <a:pt x="24" y="94"/>
                    <a:pt x="33" y="54"/>
                  </a:cubicBezTo>
                  <a:cubicBezTo>
                    <a:pt x="44" y="10"/>
                    <a:pt x="94" y="0"/>
                    <a:pt x="132" y="10"/>
                  </a:cubicBezTo>
                  <a:cubicBezTo>
                    <a:pt x="155" y="16"/>
                    <a:pt x="175" y="26"/>
                    <a:pt x="194" y="39"/>
                  </a:cubicBezTo>
                  <a:cubicBezTo>
                    <a:pt x="170" y="73"/>
                    <a:pt x="170" y="73"/>
                    <a:pt x="170" y="73"/>
                  </a:cubicBezTo>
                  <a:cubicBezTo>
                    <a:pt x="158" y="65"/>
                    <a:pt x="140" y="57"/>
                    <a:pt x="129" y="54"/>
                  </a:cubicBezTo>
                  <a:cubicBezTo>
                    <a:pt x="103" y="48"/>
                    <a:pt x="91" y="55"/>
                    <a:pt x="88" y="68"/>
                  </a:cubicBezTo>
                  <a:cubicBezTo>
                    <a:pt x="86" y="76"/>
                    <a:pt x="90" y="85"/>
                    <a:pt x="113" y="96"/>
                  </a:cubicBezTo>
                  <a:cubicBezTo>
                    <a:pt x="163" y="120"/>
                    <a:pt x="172" y="145"/>
                    <a:pt x="164" y="173"/>
                  </a:cubicBezTo>
                  <a:cubicBezTo>
                    <a:pt x="152" y="224"/>
                    <a:pt x="107" y="233"/>
                    <a:pt x="61" y="222"/>
                  </a:cubicBezTo>
                  <a:cubicBezTo>
                    <a:pt x="40" y="217"/>
                    <a:pt x="19" y="207"/>
                    <a:pt x="0" y="195"/>
                  </a:cubicBezTo>
                  <a:lnTo>
                    <a:pt x="24" y="158"/>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196" name="Freeform 28"/>
            <p:cNvSpPr>
              <a:spLocks noEditPoints="1"/>
            </p:cNvSpPr>
            <p:nvPr userDrawn="1"/>
          </p:nvSpPr>
          <p:spPr bwMode="auto">
            <a:xfrm>
              <a:off x="985838" y="495300"/>
              <a:ext cx="57150" cy="60325"/>
            </a:xfrm>
            <a:custGeom>
              <a:avLst/>
              <a:gdLst/>
              <a:ahLst/>
              <a:cxnLst>
                <a:cxn ang="0">
                  <a:pos x="181" y="33"/>
                </a:cxn>
                <a:cxn ang="0">
                  <a:pos x="230" y="185"/>
                </a:cxn>
                <a:cxn ang="0">
                  <a:pos x="77" y="231"/>
                </a:cxn>
                <a:cxn ang="0">
                  <a:pos x="28" y="79"/>
                </a:cxn>
                <a:cxn ang="0">
                  <a:pos x="181" y="33"/>
                </a:cxn>
                <a:cxn ang="0">
                  <a:pos x="97" y="192"/>
                </a:cxn>
                <a:cxn ang="0">
                  <a:pos x="179" y="158"/>
                </a:cxn>
                <a:cxn ang="0">
                  <a:pos x="160" y="72"/>
                </a:cxn>
                <a:cxn ang="0">
                  <a:pos x="78" y="105"/>
                </a:cxn>
                <a:cxn ang="0">
                  <a:pos x="97" y="192"/>
                </a:cxn>
              </a:cxnLst>
              <a:rect l="0" t="0" r="r" b="b"/>
              <a:pathLst>
                <a:path w="258" h="264">
                  <a:moveTo>
                    <a:pt x="181" y="33"/>
                  </a:moveTo>
                  <a:cubicBezTo>
                    <a:pt x="244" y="66"/>
                    <a:pt x="258" y="130"/>
                    <a:pt x="230" y="185"/>
                  </a:cubicBezTo>
                  <a:cubicBezTo>
                    <a:pt x="201" y="239"/>
                    <a:pt x="140" y="264"/>
                    <a:pt x="77" y="231"/>
                  </a:cubicBezTo>
                  <a:cubicBezTo>
                    <a:pt x="13" y="197"/>
                    <a:pt x="0" y="133"/>
                    <a:pt x="28" y="79"/>
                  </a:cubicBezTo>
                  <a:cubicBezTo>
                    <a:pt x="56" y="25"/>
                    <a:pt x="117" y="0"/>
                    <a:pt x="181" y="33"/>
                  </a:cubicBezTo>
                  <a:moveTo>
                    <a:pt x="97" y="192"/>
                  </a:moveTo>
                  <a:cubicBezTo>
                    <a:pt x="125" y="206"/>
                    <a:pt x="158" y="199"/>
                    <a:pt x="179" y="158"/>
                  </a:cubicBezTo>
                  <a:cubicBezTo>
                    <a:pt x="201" y="117"/>
                    <a:pt x="188" y="86"/>
                    <a:pt x="160" y="72"/>
                  </a:cubicBezTo>
                  <a:cubicBezTo>
                    <a:pt x="132" y="57"/>
                    <a:pt x="100" y="64"/>
                    <a:pt x="78" y="105"/>
                  </a:cubicBezTo>
                  <a:cubicBezTo>
                    <a:pt x="57" y="146"/>
                    <a:pt x="69" y="177"/>
                    <a:pt x="97"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97" name="Freeform 29"/>
            <p:cNvSpPr>
              <a:spLocks noEditPoints="1"/>
            </p:cNvSpPr>
            <p:nvPr userDrawn="1"/>
          </p:nvSpPr>
          <p:spPr bwMode="auto">
            <a:xfrm>
              <a:off x="985838" y="495300"/>
              <a:ext cx="57150" cy="60325"/>
            </a:xfrm>
            <a:custGeom>
              <a:avLst/>
              <a:gdLst/>
              <a:ahLst/>
              <a:cxnLst>
                <a:cxn ang="0">
                  <a:pos x="181" y="33"/>
                </a:cxn>
                <a:cxn ang="0">
                  <a:pos x="230" y="185"/>
                </a:cxn>
                <a:cxn ang="0">
                  <a:pos x="77" y="231"/>
                </a:cxn>
                <a:cxn ang="0">
                  <a:pos x="28" y="79"/>
                </a:cxn>
                <a:cxn ang="0">
                  <a:pos x="181" y="33"/>
                </a:cxn>
                <a:cxn ang="0">
                  <a:pos x="97" y="192"/>
                </a:cxn>
                <a:cxn ang="0">
                  <a:pos x="179" y="158"/>
                </a:cxn>
                <a:cxn ang="0">
                  <a:pos x="160" y="72"/>
                </a:cxn>
                <a:cxn ang="0">
                  <a:pos x="78" y="105"/>
                </a:cxn>
                <a:cxn ang="0">
                  <a:pos x="97" y="192"/>
                </a:cxn>
              </a:cxnLst>
              <a:rect l="0" t="0" r="r" b="b"/>
              <a:pathLst>
                <a:path w="258" h="264">
                  <a:moveTo>
                    <a:pt x="181" y="33"/>
                  </a:moveTo>
                  <a:cubicBezTo>
                    <a:pt x="244" y="66"/>
                    <a:pt x="258" y="130"/>
                    <a:pt x="230" y="185"/>
                  </a:cubicBezTo>
                  <a:cubicBezTo>
                    <a:pt x="201" y="239"/>
                    <a:pt x="140" y="264"/>
                    <a:pt x="77" y="231"/>
                  </a:cubicBezTo>
                  <a:cubicBezTo>
                    <a:pt x="13" y="197"/>
                    <a:pt x="0" y="133"/>
                    <a:pt x="28" y="79"/>
                  </a:cubicBezTo>
                  <a:cubicBezTo>
                    <a:pt x="56" y="25"/>
                    <a:pt x="117" y="0"/>
                    <a:pt x="181" y="33"/>
                  </a:cubicBezTo>
                  <a:close/>
                  <a:moveTo>
                    <a:pt x="97" y="192"/>
                  </a:moveTo>
                  <a:cubicBezTo>
                    <a:pt x="125" y="206"/>
                    <a:pt x="158" y="199"/>
                    <a:pt x="179" y="158"/>
                  </a:cubicBezTo>
                  <a:cubicBezTo>
                    <a:pt x="201" y="117"/>
                    <a:pt x="188" y="86"/>
                    <a:pt x="160" y="72"/>
                  </a:cubicBezTo>
                  <a:cubicBezTo>
                    <a:pt x="132" y="57"/>
                    <a:pt x="100" y="64"/>
                    <a:pt x="78" y="105"/>
                  </a:cubicBezTo>
                  <a:cubicBezTo>
                    <a:pt x="57" y="146"/>
                    <a:pt x="69" y="177"/>
                    <a:pt x="97" y="192"/>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198" name="Freeform 30"/>
            <p:cNvSpPr>
              <a:spLocks/>
            </p:cNvSpPr>
            <p:nvPr userDrawn="1"/>
          </p:nvSpPr>
          <p:spPr bwMode="auto">
            <a:xfrm>
              <a:off x="1049338" y="538163"/>
              <a:ext cx="41275" cy="58738"/>
            </a:xfrm>
            <a:custGeom>
              <a:avLst/>
              <a:gdLst/>
              <a:ahLst/>
              <a:cxnLst>
                <a:cxn ang="0">
                  <a:pos x="137" y="0"/>
                </a:cxn>
                <a:cxn ang="0">
                  <a:pos x="0" y="168"/>
                </a:cxn>
                <a:cxn ang="0">
                  <a:pos x="102" y="261"/>
                </a:cxn>
                <a:cxn ang="0">
                  <a:pos x="136" y="228"/>
                </a:cxn>
                <a:cxn ang="0">
                  <a:pos x="69" y="165"/>
                </a:cxn>
                <a:cxn ang="0">
                  <a:pos x="181" y="37"/>
                </a:cxn>
              </a:cxnLst>
              <a:rect l="0" t="0" r="r" b="b"/>
              <a:pathLst>
                <a:path w="181" h="261">
                  <a:moveTo>
                    <a:pt x="137" y="0"/>
                  </a:moveTo>
                  <a:cubicBezTo>
                    <a:pt x="0" y="168"/>
                    <a:pt x="0" y="168"/>
                    <a:pt x="0" y="168"/>
                  </a:cubicBezTo>
                  <a:cubicBezTo>
                    <a:pt x="36" y="197"/>
                    <a:pt x="70" y="228"/>
                    <a:pt x="102" y="261"/>
                  </a:cubicBezTo>
                  <a:cubicBezTo>
                    <a:pt x="136" y="228"/>
                    <a:pt x="136" y="228"/>
                    <a:pt x="136" y="228"/>
                  </a:cubicBezTo>
                  <a:cubicBezTo>
                    <a:pt x="114" y="206"/>
                    <a:pt x="92" y="185"/>
                    <a:pt x="69" y="165"/>
                  </a:cubicBezTo>
                  <a:cubicBezTo>
                    <a:pt x="181" y="37"/>
                    <a:pt x="181" y="37"/>
                    <a:pt x="181" y="3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199" name="Freeform 31"/>
            <p:cNvSpPr>
              <a:spLocks/>
            </p:cNvSpPr>
            <p:nvPr userDrawn="1"/>
          </p:nvSpPr>
          <p:spPr bwMode="auto">
            <a:xfrm>
              <a:off x="1049338" y="538163"/>
              <a:ext cx="41275" cy="58738"/>
            </a:xfrm>
            <a:custGeom>
              <a:avLst/>
              <a:gdLst/>
              <a:ahLst/>
              <a:cxnLst>
                <a:cxn ang="0">
                  <a:pos x="137" y="0"/>
                </a:cxn>
                <a:cxn ang="0">
                  <a:pos x="0" y="168"/>
                </a:cxn>
                <a:cxn ang="0">
                  <a:pos x="102" y="261"/>
                </a:cxn>
                <a:cxn ang="0">
                  <a:pos x="136" y="228"/>
                </a:cxn>
                <a:cxn ang="0">
                  <a:pos x="69" y="165"/>
                </a:cxn>
                <a:cxn ang="0">
                  <a:pos x="181" y="37"/>
                </a:cxn>
              </a:cxnLst>
              <a:rect l="0" t="0" r="r" b="b"/>
              <a:pathLst>
                <a:path w="181" h="261">
                  <a:moveTo>
                    <a:pt x="137" y="0"/>
                  </a:moveTo>
                  <a:cubicBezTo>
                    <a:pt x="0" y="168"/>
                    <a:pt x="0" y="168"/>
                    <a:pt x="0" y="168"/>
                  </a:cubicBezTo>
                  <a:cubicBezTo>
                    <a:pt x="36" y="197"/>
                    <a:pt x="70" y="228"/>
                    <a:pt x="102" y="261"/>
                  </a:cubicBezTo>
                  <a:cubicBezTo>
                    <a:pt x="136" y="228"/>
                    <a:pt x="136" y="228"/>
                    <a:pt x="136" y="228"/>
                  </a:cubicBezTo>
                  <a:cubicBezTo>
                    <a:pt x="114" y="206"/>
                    <a:pt x="92" y="185"/>
                    <a:pt x="69" y="165"/>
                  </a:cubicBezTo>
                  <a:cubicBezTo>
                    <a:pt x="181" y="37"/>
                    <a:pt x="181" y="37"/>
                    <a:pt x="181" y="37"/>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00" name="Freeform 32"/>
            <p:cNvSpPr>
              <a:spLocks/>
            </p:cNvSpPr>
            <p:nvPr userDrawn="1"/>
          </p:nvSpPr>
          <p:spPr bwMode="auto">
            <a:xfrm>
              <a:off x="1133475" y="673100"/>
              <a:ext cx="50800" cy="26988"/>
            </a:xfrm>
            <a:custGeom>
              <a:avLst/>
              <a:gdLst/>
              <a:ahLst/>
              <a:cxnLst>
                <a:cxn ang="0">
                  <a:pos x="223" y="54"/>
                </a:cxn>
                <a:cxn ang="0">
                  <a:pos x="18" y="127"/>
                </a:cxn>
                <a:cxn ang="0">
                  <a:pos x="0" y="80"/>
                </a:cxn>
                <a:cxn ang="0">
                  <a:pos x="203" y="0"/>
                </a:cxn>
              </a:cxnLst>
              <a:rect l="0" t="0" r="r" b="b"/>
              <a:pathLst>
                <a:path w="223" h="127">
                  <a:moveTo>
                    <a:pt x="223" y="54"/>
                  </a:moveTo>
                  <a:cubicBezTo>
                    <a:pt x="18" y="127"/>
                    <a:pt x="18" y="127"/>
                    <a:pt x="18" y="127"/>
                  </a:cubicBezTo>
                  <a:cubicBezTo>
                    <a:pt x="13" y="112"/>
                    <a:pt x="6" y="96"/>
                    <a:pt x="0" y="80"/>
                  </a:cubicBezTo>
                  <a:cubicBezTo>
                    <a:pt x="203" y="0"/>
                    <a:pt x="203" y="0"/>
                    <a:pt x="203"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01" name="Freeform 33"/>
            <p:cNvSpPr>
              <a:spLocks/>
            </p:cNvSpPr>
            <p:nvPr userDrawn="1"/>
          </p:nvSpPr>
          <p:spPr bwMode="auto">
            <a:xfrm>
              <a:off x="1133475" y="673100"/>
              <a:ext cx="50800" cy="26988"/>
            </a:xfrm>
            <a:custGeom>
              <a:avLst/>
              <a:gdLst/>
              <a:ahLst/>
              <a:cxnLst>
                <a:cxn ang="0">
                  <a:pos x="223" y="54"/>
                </a:cxn>
                <a:cxn ang="0">
                  <a:pos x="18" y="127"/>
                </a:cxn>
                <a:cxn ang="0">
                  <a:pos x="0" y="80"/>
                </a:cxn>
                <a:cxn ang="0">
                  <a:pos x="203" y="0"/>
                </a:cxn>
              </a:cxnLst>
              <a:rect l="0" t="0" r="r" b="b"/>
              <a:pathLst>
                <a:path w="223" h="127">
                  <a:moveTo>
                    <a:pt x="223" y="54"/>
                  </a:moveTo>
                  <a:cubicBezTo>
                    <a:pt x="18" y="127"/>
                    <a:pt x="18" y="127"/>
                    <a:pt x="18" y="127"/>
                  </a:cubicBezTo>
                  <a:cubicBezTo>
                    <a:pt x="13" y="112"/>
                    <a:pt x="6" y="96"/>
                    <a:pt x="0" y="80"/>
                  </a:cubicBezTo>
                  <a:cubicBezTo>
                    <a:pt x="203" y="0"/>
                    <a:pt x="203" y="0"/>
                    <a:pt x="203" y="0"/>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02" name="Freeform 34"/>
            <p:cNvSpPr>
              <a:spLocks/>
            </p:cNvSpPr>
            <p:nvPr userDrawn="1"/>
          </p:nvSpPr>
          <p:spPr bwMode="auto">
            <a:xfrm>
              <a:off x="1152525" y="731838"/>
              <a:ext cx="50800" cy="49213"/>
            </a:xfrm>
            <a:custGeom>
              <a:avLst/>
              <a:gdLst/>
              <a:ahLst/>
              <a:cxnLst>
                <a:cxn ang="0">
                  <a:pos x="225" y="162"/>
                </a:cxn>
                <a:cxn ang="0">
                  <a:pos x="57" y="128"/>
                </a:cxn>
                <a:cxn ang="0">
                  <a:pos x="57" y="128"/>
                </a:cxn>
                <a:cxn ang="0">
                  <a:pos x="212" y="57"/>
                </a:cxn>
                <a:cxn ang="0">
                  <a:pos x="203" y="0"/>
                </a:cxn>
                <a:cxn ang="0">
                  <a:pos x="0" y="106"/>
                </a:cxn>
                <a:cxn ang="0">
                  <a:pos x="7" y="165"/>
                </a:cxn>
                <a:cxn ang="0">
                  <a:pos x="228" y="217"/>
                </a:cxn>
              </a:cxnLst>
              <a:rect l="0" t="0" r="r" b="b"/>
              <a:pathLst>
                <a:path w="228" h="217">
                  <a:moveTo>
                    <a:pt x="225" y="162"/>
                  </a:moveTo>
                  <a:cubicBezTo>
                    <a:pt x="57" y="128"/>
                    <a:pt x="57" y="128"/>
                    <a:pt x="57" y="128"/>
                  </a:cubicBezTo>
                  <a:cubicBezTo>
                    <a:pt x="57" y="128"/>
                    <a:pt x="57" y="128"/>
                    <a:pt x="57" y="128"/>
                  </a:cubicBezTo>
                  <a:cubicBezTo>
                    <a:pt x="212" y="57"/>
                    <a:pt x="212" y="57"/>
                    <a:pt x="212" y="57"/>
                  </a:cubicBezTo>
                  <a:cubicBezTo>
                    <a:pt x="203" y="0"/>
                    <a:pt x="203" y="0"/>
                    <a:pt x="203" y="0"/>
                  </a:cubicBezTo>
                  <a:cubicBezTo>
                    <a:pt x="0" y="106"/>
                    <a:pt x="0" y="106"/>
                    <a:pt x="0" y="106"/>
                  </a:cubicBezTo>
                  <a:cubicBezTo>
                    <a:pt x="3" y="125"/>
                    <a:pt x="5" y="145"/>
                    <a:pt x="7" y="165"/>
                  </a:cubicBezTo>
                  <a:cubicBezTo>
                    <a:pt x="228" y="217"/>
                    <a:pt x="228" y="217"/>
                    <a:pt x="228" y="21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03" name="Freeform 35"/>
            <p:cNvSpPr>
              <a:spLocks/>
            </p:cNvSpPr>
            <p:nvPr userDrawn="1"/>
          </p:nvSpPr>
          <p:spPr bwMode="auto">
            <a:xfrm>
              <a:off x="1152525" y="731838"/>
              <a:ext cx="50800" cy="49213"/>
            </a:xfrm>
            <a:custGeom>
              <a:avLst/>
              <a:gdLst/>
              <a:ahLst/>
              <a:cxnLst>
                <a:cxn ang="0">
                  <a:pos x="225" y="162"/>
                </a:cxn>
                <a:cxn ang="0">
                  <a:pos x="57" y="128"/>
                </a:cxn>
                <a:cxn ang="0">
                  <a:pos x="57" y="128"/>
                </a:cxn>
                <a:cxn ang="0">
                  <a:pos x="212" y="57"/>
                </a:cxn>
                <a:cxn ang="0">
                  <a:pos x="203" y="0"/>
                </a:cxn>
                <a:cxn ang="0">
                  <a:pos x="0" y="106"/>
                </a:cxn>
                <a:cxn ang="0">
                  <a:pos x="7" y="165"/>
                </a:cxn>
                <a:cxn ang="0">
                  <a:pos x="228" y="217"/>
                </a:cxn>
              </a:cxnLst>
              <a:rect l="0" t="0" r="r" b="b"/>
              <a:pathLst>
                <a:path w="228" h="217">
                  <a:moveTo>
                    <a:pt x="225" y="162"/>
                  </a:moveTo>
                  <a:cubicBezTo>
                    <a:pt x="57" y="128"/>
                    <a:pt x="57" y="128"/>
                    <a:pt x="57" y="128"/>
                  </a:cubicBezTo>
                  <a:cubicBezTo>
                    <a:pt x="57" y="128"/>
                    <a:pt x="57" y="128"/>
                    <a:pt x="57" y="128"/>
                  </a:cubicBezTo>
                  <a:cubicBezTo>
                    <a:pt x="212" y="57"/>
                    <a:pt x="212" y="57"/>
                    <a:pt x="212" y="57"/>
                  </a:cubicBezTo>
                  <a:cubicBezTo>
                    <a:pt x="203" y="0"/>
                    <a:pt x="203" y="0"/>
                    <a:pt x="203" y="0"/>
                  </a:cubicBezTo>
                  <a:cubicBezTo>
                    <a:pt x="0" y="106"/>
                    <a:pt x="0" y="106"/>
                    <a:pt x="0" y="106"/>
                  </a:cubicBezTo>
                  <a:cubicBezTo>
                    <a:pt x="3" y="125"/>
                    <a:pt x="5" y="145"/>
                    <a:pt x="7" y="165"/>
                  </a:cubicBezTo>
                  <a:cubicBezTo>
                    <a:pt x="228" y="217"/>
                    <a:pt x="228" y="217"/>
                    <a:pt x="228" y="217"/>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04" name="Freeform 36"/>
            <p:cNvSpPr>
              <a:spLocks/>
            </p:cNvSpPr>
            <p:nvPr userDrawn="1"/>
          </p:nvSpPr>
          <p:spPr bwMode="auto">
            <a:xfrm>
              <a:off x="1149350" y="812800"/>
              <a:ext cx="50800" cy="39688"/>
            </a:xfrm>
            <a:custGeom>
              <a:avLst/>
              <a:gdLst/>
              <a:ahLst/>
              <a:cxnLst>
                <a:cxn ang="0">
                  <a:pos x="64" y="18"/>
                </a:cxn>
                <a:cxn ang="0">
                  <a:pos x="49" y="65"/>
                </a:cxn>
                <a:cxn ang="0">
                  <a:pos x="68" y="103"/>
                </a:cxn>
                <a:cxn ang="0">
                  <a:pos x="103" y="57"/>
                </a:cxn>
                <a:cxn ang="0">
                  <a:pos x="169" y="15"/>
                </a:cxn>
                <a:cxn ang="0">
                  <a:pos x="225" y="108"/>
                </a:cxn>
                <a:cxn ang="0">
                  <a:pos x="203" y="173"/>
                </a:cxn>
                <a:cxn ang="0">
                  <a:pos x="166" y="153"/>
                </a:cxn>
                <a:cxn ang="0">
                  <a:pos x="180" y="110"/>
                </a:cxn>
                <a:cxn ang="0">
                  <a:pos x="162" y="71"/>
                </a:cxn>
                <a:cxn ang="0">
                  <a:pos x="137" y="99"/>
                </a:cxn>
                <a:cxn ang="0">
                  <a:pos x="66" y="160"/>
                </a:cxn>
                <a:cxn ang="0">
                  <a:pos x="5" y="63"/>
                </a:cxn>
                <a:cxn ang="0">
                  <a:pos x="25" y="0"/>
                </a:cxn>
                <a:cxn ang="0">
                  <a:pos x="64" y="18"/>
                </a:cxn>
              </a:cxnLst>
              <a:rect l="0" t="0" r="r" b="b"/>
              <a:pathLst>
                <a:path w="230" h="173">
                  <a:moveTo>
                    <a:pt x="64" y="18"/>
                  </a:moveTo>
                  <a:cubicBezTo>
                    <a:pt x="59" y="30"/>
                    <a:pt x="51" y="50"/>
                    <a:pt x="49" y="65"/>
                  </a:cubicBezTo>
                  <a:cubicBezTo>
                    <a:pt x="47" y="82"/>
                    <a:pt x="49" y="100"/>
                    <a:pt x="68" y="103"/>
                  </a:cubicBezTo>
                  <a:cubicBezTo>
                    <a:pt x="88" y="105"/>
                    <a:pt x="92" y="81"/>
                    <a:pt x="103" y="57"/>
                  </a:cubicBezTo>
                  <a:cubicBezTo>
                    <a:pt x="113" y="33"/>
                    <a:pt x="129" y="10"/>
                    <a:pt x="169" y="15"/>
                  </a:cubicBezTo>
                  <a:cubicBezTo>
                    <a:pt x="214" y="20"/>
                    <a:pt x="230" y="68"/>
                    <a:pt x="225" y="108"/>
                  </a:cubicBezTo>
                  <a:cubicBezTo>
                    <a:pt x="222" y="131"/>
                    <a:pt x="214" y="152"/>
                    <a:pt x="203" y="173"/>
                  </a:cubicBezTo>
                  <a:cubicBezTo>
                    <a:pt x="166" y="153"/>
                    <a:pt x="166" y="153"/>
                    <a:pt x="166" y="153"/>
                  </a:cubicBezTo>
                  <a:cubicBezTo>
                    <a:pt x="173" y="140"/>
                    <a:pt x="179" y="121"/>
                    <a:pt x="180" y="110"/>
                  </a:cubicBezTo>
                  <a:cubicBezTo>
                    <a:pt x="184" y="84"/>
                    <a:pt x="175" y="73"/>
                    <a:pt x="162" y="71"/>
                  </a:cubicBezTo>
                  <a:cubicBezTo>
                    <a:pt x="154" y="70"/>
                    <a:pt x="146" y="75"/>
                    <a:pt x="137" y="99"/>
                  </a:cubicBezTo>
                  <a:cubicBezTo>
                    <a:pt x="119" y="151"/>
                    <a:pt x="96" y="163"/>
                    <a:pt x="66" y="160"/>
                  </a:cubicBezTo>
                  <a:cubicBezTo>
                    <a:pt x="15" y="153"/>
                    <a:pt x="0" y="109"/>
                    <a:pt x="5" y="63"/>
                  </a:cubicBezTo>
                  <a:cubicBezTo>
                    <a:pt x="8" y="41"/>
                    <a:pt x="16" y="19"/>
                    <a:pt x="25" y="0"/>
                  </a:cubicBezTo>
                  <a:lnTo>
                    <a:pt x="64"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05" name="Freeform 37"/>
            <p:cNvSpPr>
              <a:spLocks/>
            </p:cNvSpPr>
            <p:nvPr userDrawn="1"/>
          </p:nvSpPr>
          <p:spPr bwMode="auto">
            <a:xfrm>
              <a:off x="1149350" y="812800"/>
              <a:ext cx="50800" cy="39688"/>
            </a:xfrm>
            <a:custGeom>
              <a:avLst/>
              <a:gdLst/>
              <a:ahLst/>
              <a:cxnLst>
                <a:cxn ang="0">
                  <a:pos x="64" y="18"/>
                </a:cxn>
                <a:cxn ang="0">
                  <a:pos x="49" y="65"/>
                </a:cxn>
                <a:cxn ang="0">
                  <a:pos x="68" y="103"/>
                </a:cxn>
                <a:cxn ang="0">
                  <a:pos x="103" y="57"/>
                </a:cxn>
                <a:cxn ang="0">
                  <a:pos x="169" y="15"/>
                </a:cxn>
                <a:cxn ang="0">
                  <a:pos x="225" y="108"/>
                </a:cxn>
                <a:cxn ang="0">
                  <a:pos x="203" y="173"/>
                </a:cxn>
                <a:cxn ang="0">
                  <a:pos x="166" y="153"/>
                </a:cxn>
                <a:cxn ang="0">
                  <a:pos x="180" y="110"/>
                </a:cxn>
                <a:cxn ang="0">
                  <a:pos x="162" y="71"/>
                </a:cxn>
                <a:cxn ang="0">
                  <a:pos x="137" y="99"/>
                </a:cxn>
                <a:cxn ang="0">
                  <a:pos x="66" y="160"/>
                </a:cxn>
                <a:cxn ang="0">
                  <a:pos x="5" y="63"/>
                </a:cxn>
                <a:cxn ang="0">
                  <a:pos x="25" y="0"/>
                </a:cxn>
                <a:cxn ang="0">
                  <a:pos x="64" y="18"/>
                </a:cxn>
              </a:cxnLst>
              <a:rect l="0" t="0" r="r" b="b"/>
              <a:pathLst>
                <a:path w="230" h="173">
                  <a:moveTo>
                    <a:pt x="64" y="18"/>
                  </a:moveTo>
                  <a:cubicBezTo>
                    <a:pt x="59" y="30"/>
                    <a:pt x="51" y="50"/>
                    <a:pt x="49" y="65"/>
                  </a:cubicBezTo>
                  <a:cubicBezTo>
                    <a:pt x="47" y="82"/>
                    <a:pt x="49" y="100"/>
                    <a:pt x="68" y="103"/>
                  </a:cubicBezTo>
                  <a:cubicBezTo>
                    <a:pt x="88" y="105"/>
                    <a:pt x="92" y="81"/>
                    <a:pt x="103" y="57"/>
                  </a:cubicBezTo>
                  <a:cubicBezTo>
                    <a:pt x="113" y="33"/>
                    <a:pt x="129" y="10"/>
                    <a:pt x="169" y="15"/>
                  </a:cubicBezTo>
                  <a:cubicBezTo>
                    <a:pt x="214" y="20"/>
                    <a:pt x="230" y="68"/>
                    <a:pt x="225" y="108"/>
                  </a:cubicBezTo>
                  <a:cubicBezTo>
                    <a:pt x="222" y="131"/>
                    <a:pt x="214" y="152"/>
                    <a:pt x="203" y="173"/>
                  </a:cubicBezTo>
                  <a:cubicBezTo>
                    <a:pt x="166" y="153"/>
                    <a:pt x="166" y="153"/>
                    <a:pt x="166" y="153"/>
                  </a:cubicBezTo>
                  <a:cubicBezTo>
                    <a:pt x="173" y="140"/>
                    <a:pt x="179" y="121"/>
                    <a:pt x="180" y="110"/>
                  </a:cubicBezTo>
                  <a:cubicBezTo>
                    <a:pt x="184" y="84"/>
                    <a:pt x="175" y="73"/>
                    <a:pt x="162" y="71"/>
                  </a:cubicBezTo>
                  <a:cubicBezTo>
                    <a:pt x="154" y="70"/>
                    <a:pt x="146" y="75"/>
                    <a:pt x="137" y="99"/>
                  </a:cubicBezTo>
                  <a:cubicBezTo>
                    <a:pt x="119" y="151"/>
                    <a:pt x="96" y="163"/>
                    <a:pt x="66" y="160"/>
                  </a:cubicBezTo>
                  <a:cubicBezTo>
                    <a:pt x="15" y="153"/>
                    <a:pt x="0" y="109"/>
                    <a:pt x="5" y="63"/>
                  </a:cubicBezTo>
                  <a:cubicBezTo>
                    <a:pt x="8" y="41"/>
                    <a:pt x="16" y="19"/>
                    <a:pt x="25" y="0"/>
                  </a:cubicBezTo>
                  <a:lnTo>
                    <a:pt x="64" y="18"/>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06" name="Freeform 38"/>
            <p:cNvSpPr>
              <a:spLocks/>
            </p:cNvSpPr>
            <p:nvPr userDrawn="1"/>
          </p:nvSpPr>
          <p:spPr bwMode="auto">
            <a:xfrm>
              <a:off x="1133475" y="890588"/>
              <a:ext cx="53975" cy="39688"/>
            </a:xfrm>
            <a:custGeom>
              <a:avLst/>
              <a:gdLst/>
              <a:ahLst/>
              <a:cxnLst>
                <a:cxn ang="0">
                  <a:pos x="180" y="180"/>
                </a:cxn>
                <a:cxn ang="0">
                  <a:pos x="130" y="158"/>
                </a:cxn>
                <a:cxn ang="0">
                  <a:pos x="151" y="108"/>
                </a:cxn>
                <a:cxn ang="0">
                  <a:pos x="0" y="47"/>
                </a:cxn>
                <a:cxn ang="0">
                  <a:pos x="18" y="0"/>
                </a:cxn>
                <a:cxn ang="0">
                  <a:pos x="172" y="55"/>
                </a:cxn>
                <a:cxn ang="0">
                  <a:pos x="188" y="5"/>
                </a:cxn>
                <a:cxn ang="0">
                  <a:pos x="240" y="21"/>
                </a:cxn>
              </a:cxnLst>
              <a:rect l="0" t="0" r="r" b="b"/>
              <a:pathLst>
                <a:path w="240" h="180">
                  <a:moveTo>
                    <a:pt x="180" y="180"/>
                  </a:moveTo>
                  <a:cubicBezTo>
                    <a:pt x="130" y="158"/>
                    <a:pt x="130" y="158"/>
                    <a:pt x="130" y="158"/>
                  </a:cubicBezTo>
                  <a:cubicBezTo>
                    <a:pt x="138" y="142"/>
                    <a:pt x="145" y="125"/>
                    <a:pt x="151" y="108"/>
                  </a:cubicBezTo>
                  <a:cubicBezTo>
                    <a:pt x="0" y="47"/>
                    <a:pt x="0" y="47"/>
                    <a:pt x="0" y="47"/>
                  </a:cubicBezTo>
                  <a:cubicBezTo>
                    <a:pt x="7" y="32"/>
                    <a:pt x="13" y="15"/>
                    <a:pt x="18" y="0"/>
                  </a:cubicBezTo>
                  <a:cubicBezTo>
                    <a:pt x="172" y="55"/>
                    <a:pt x="172" y="55"/>
                    <a:pt x="172" y="55"/>
                  </a:cubicBezTo>
                  <a:cubicBezTo>
                    <a:pt x="177" y="38"/>
                    <a:pt x="183" y="22"/>
                    <a:pt x="188" y="5"/>
                  </a:cubicBezTo>
                  <a:cubicBezTo>
                    <a:pt x="240" y="21"/>
                    <a:pt x="240" y="21"/>
                    <a:pt x="240" y="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07" name="Freeform 39"/>
            <p:cNvSpPr>
              <a:spLocks/>
            </p:cNvSpPr>
            <p:nvPr userDrawn="1"/>
          </p:nvSpPr>
          <p:spPr bwMode="auto">
            <a:xfrm>
              <a:off x="1133475" y="890588"/>
              <a:ext cx="53975" cy="39688"/>
            </a:xfrm>
            <a:custGeom>
              <a:avLst/>
              <a:gdLst/>
              <a:ahLst/>
              <a:cxnLst>
                <a:cxn ang="0">
                  <a:pos x="180" y="180"/>
                </a:cxn>
                <a:cxn ang="0">
                  <a:pos x="130" y="158"/>
                </a:cxn>
                <a:cxn ang="0">
                  <a:pos x="151" y="108"/>
                </a:cxn>
                <a:cxn ang="0">
                  <a:pos x="0" y="47"/>
                </a:cxn>
                <a:cxn ang="0">
                  <a:pos x="18" y="0"/>
                </a:cxn>
                <a:cxn ang="0">
                  <a:pos x="172" y="55"/>
                </a:cxn>
                <a:cxn ang="0">
                  <a:pos x="188" y="5"/>
                </a:cxn>
                <a:cxn ang="0">
                  <a:pos x="240" y="21"/>
                </a:cxn>
              </a:cxnLst>
              <a:rect l="0" t="0" r="r" b="b"/>
              <a:pathLst>
                <a:path w="240" h="180">
                  <a:moveTo>
                    <a:pt x="180" y="180"/>
                  </a:moveTo>
                  <a:cubicBezTo>
                    <a:pt x="130" y="158"/>
                    <a:pt x="130" y="158"/>
                    <a:pt x="130" y="158"/>
                  </a:cubicBezTo>
                  <a:cubicBezTo>
                    <a:pt x="138" y="142"/>
                    <a:pt x="145" y="125"/>
                    <a:pt x="151" y="108"/>
                  </a:cubicBezTo>
                  <a:cubicBezTo>
                    <a:pt x="0" y="47"/>
                    <a:pt x="0" y="47"/>
                    <a:pt x="0" y="47"/>
                  </a:cubicBezTo>
                  <a:cubicBezTo>
                    <a:pt x="7" y="32"/>
                    <a:pt x="13" y="15"/>
                    <a:pt x="18" y="0"/>
                  </a:cubicBezTo>
                  <a:cubicBezTo>
                    <a:pt x="172" y="55"/>
                    <a:pt x="172" y="55"/>
                    <a:pt x="172" y="55"/>
                  </a:cubicBezTo>
                  <a:cubicBezTo>
                    <a:pt x="177" y="38"/>
                    <a:pt x="183" y="22"/>
                    <a:pt x="188" y="5"/>
                  </a:cubicBezTo>
                  <a:cubicBezTo>
                    <a:pt x="240" y="21"/>
                    <a:pt x="240" y="21"/>
                    <a:pt x="240" y="21"/>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08" name="Freeform 40"/>
            <p:cNvSpPr>
              <a:spLocks/>
            </p:cNvSpPr>
            <p:nvPr userDrawn="1"/>
          </p:nvSpPr>
          <p:spPr bwMode="auto">
            <a:xfrm>
              <a:off x="1101725" y="950913"/>
              <a:ext cx="46038" cy="38100"/>
            </a:xfrm>
            <a:custGeom>
              <a:avLst/>
              <a:gdLst/>
              <a:ahLst/>
              <a:cxnLst>
                <a:cxn ang="0">
                  <a:pos x="177" y="169"/>
                </a:cxn>
                <a:cxn ang="0">
                  <a:pos x="0" y="42"/>
                </a:cxn>
                <a:cxn ang="0">
                  <a:pos x="29" y="0"/>
                </a:cxn>
                <a:cxn ang="0">
                  <a:pos x="210" y="121"/>
                </a:cxn>
              </a:cxnLst>
              <a:rect l="0" t="0" r="r" b="b"/>
              <a:pathLst>
                <a:path w="210" h="169">
                  <a:moveTo>
                    <a:pt x="177" y="169"/>
                  </a:moveTo>
                  <a:cubicBezTo>
                    <a:pt x="0" y="42"/>
                    <a:pt x="0" y="42"/>
                    <a:pt x="0" y="42"/>
                  </a:cubicBezTo>
                  <a:cubicBezTo>
                    <a:pt x="10" y="28"/>
                    <a:pt x="20" y="14"/>
                    <a:pt x="29" y="0"/>
                  </a:cubicBezTo>
                  <a:cubicBezTo>
                    <a:pt x="210" y="121"/>
                    <a:pt x="210" y="121"/>
                    <a:pt x="210" y="1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09" name="Freeform 41"/>
            <p:cNvSpPr>
              <a:spLocks/>
            </p:cNvSpPr>
            <p:nvPr userDrawn="1"/>
          </p:nvSpPr>
          <p:spPr bwMode="auto">
            <a:xfrm>
              <a:off x="1101725" y="950913"/>
              <a:ext cx="46038" cy="38100"/>
            </a:xfrm>
            <a:custGeom>
              <a:avLst/>
              <a:gdLst/>
              <a:ahLst/>
              <a:cxnLst>
                <a:cxn ang="0">
                  <a:pos x="177" y="169"/>
                </a:cxn>
                <a:cxn ang="0">
                  <a:pos x="0" y="42"/>
                </a:cxn>
                <a:cxn ang="0">
                  <a:pos x="29" y="0"/>
                </a:cxn>
                <a:cxn ang="0">
                  <a:pos x="210" y="121"/>
                </a:cxn>
              </a:cxnLst>
              <a:rect l="0" t="0" r="r" b="b"/>
              <a:pathLst>
                <a:path w="210" h="169">
                  <a:moveTo>
                    <a:pt x="177" y="169"/>
                  </a:moveTo>
                  <a:cubicBezTo>
                    <a:pt x="0" y="42"/>
                    <a:pt x="0" y="42"/>
                    <a:pt x="0" y="42"/>
                  </a:cubicBezTo>
                  <a:cubicBezTo>
                    <a:pt x="10" y="28"/>
                    <a:pt x="20" y="14"/>
                    <a:pt x="29" y="0"/>
                  </a:cubicBezTo>
                  <a:cubicBezTo>
                    <a:pt x="210" y="121"/>
                    <a:pt x="210" y="121"/>
                    <a:pt x="210" y="121"/>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10" name="Freeform 42"/>
            <p:cNvSpPr>
              <a:spLocks/>
            </p:cNvSpPr>
            <p:nvPr userDrawn="1"/>
          </p:nvSpPr>
          <p:spPr bwMode="auto">
            <a:xfrm>
              <a:off x="1055688" y="1003300"/>
              <a:ext cx="49213" cy="52388"/>
            </a:xfrm>
            <a:custGeom>
              <a:avLst/>
              <a:gdLst/>
              <a:ahLst/>
              <a:cxnLst>
                <a:cxn ang="0">
                  <a:pos x="97" y="235"/>
                </a:cxn>
                <a:cxn ang="0">
                  <a:pos x="63" y="192"/>
                </a:cxn>
                <a:cxn ang="0">
                  <a:pos x="105" y="158"/>
                </a:cxn>
                <a:cxn ang="0">
                  <a:pos x="0" y="34"/>
                </a:cxn>
                <a:cxn ang="0">
                  <a:pos x="38" y="0"/>
                </a:cxn>
                <a:cxn ang="0">
                  <a:pos x="148" y="120"/>
                </a:cxn>
                <a:cxn ang="0">
                  <a:pos x="186" y="84"/>
                </a:cxn>
                <a:cxn ang="0">
                  <a:pos x="224" y="123"/>
                </a:cxn>
              </a:cxnLst>
              <a:rect l="0" t="0" r="r" b="b"/>
              <a:pathLst>
                <a:path w="224" h="235">
                  <a:moveTo>
                    <a:pt x="97" y="235"/>
                  </a:moveTo>
                  <a:cubicBezTo>
                    <a:pt x="63" y="192"/>
                    <a:pt x="63" y="192"/>
                    <a:pt x="63" y="192"/>
                  </a:cubicBezTo>
                  <a:cubicBezTo>
                    <a:pt x="78" y="181"/>
                    <a:pt x="92" y="170"/>
                    <a:pt x="105" y="158"/>
                  </a:cubicBezTo>
                  <a:cubicBezTo>
                    <a:pt x="0" y="34"/>
                    <a:pt x="0" y="34"/>
                    <a:pt x="0" y="34"/>
                  </a:cubicBezTo>
                  <a:cubicBezTo>
                    <a:pt x="13" y="23"/>
                    <a:pt x="26" y="12"/>
                    <a:pt x="38" y="0"/>
                  </a:cubicBezTo>
                  <a:cubicBezTo>
                    <a:pt x="148" y="120"/>
                    <a:pt x="148" y="120"/>
                    <a:pt x="148" y="120"/>
                  </a:cubicBezTo>
                  <a:cubicBezTo>
                    <a:pt x="161" y="108"/>
                    <a:pt x="174" y="96"/>
                    <a:pt x="186" y="84"/>
                  </a:cubicBezTo>
                  <a:cubicBezTo>
                    <a:pt x="224" y="123"/>
                    <a:pt x="224" y="123"/>
                    <a:pt x="224" y="1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11" name="Freeform 43"/>
            <p:cNvSpPr>
              <a:spLocks/>
            </p:cNvSpPr>
            <p:nvPr userDrawn="1"/>
          </p:nvSpPr>
          <p:spPr bwMode="auto">
            <a:xfrm>
              <a:off x="1055688" y="1003300"/>
              <a:ext cx="49213" cy="52388"/>
            </a:xfrm>
            <a:custGeom>
              <a:avLst/>
              <a:gdLst/>
              <a:ahLst/>
              <a:cxnLst>
                <a:cxn ang="0">
                  <a:pos x="97" y="235"/>
                </a:cxn>
                <a:cxn ang="0">
                  <a:pos x="63" y="192"/>
                </a:cxn>
                <a:cxn ang="0">
                  <a:pos x="105" y="158"/>
                </a:cxn>
                <a:cxn ang="0">
                  <a:pos x="0" y="34"/>
                </a:cxn>
                <a:cxn ang="0">
                  <a:pos x="38" y="0"/>
                </a:cxn>
                <a:cxn ang="0">
                  <a:pos x="148" y="120"/>
                </a:cxn>
                <a:cxn ang="0">
                  <a:pos x="186" y="84"/>
                </a:cxn>
                <a:cxn ang="0">
                  <a:pos x="224" y="123"/>
                </a:cxn>
              </a:cxnLst>
              <a:rect l="0" t="0" r="r" b="b"/>
              <a:pathLst>
                <a:path w="224" h="235">
                  <a:moveTo>
                    <a:pt x="97" y="235"/>
                  </a:moveTo>
                  <a:cubicBezTo>
                    <a:pt x="63" y="192"/>
                    <a:pt x="63" y="192"/>
                    <a:pt x="63" y="192"/>
                  </a:cubicBezTo>
                  <a:cubicBezTo>
                    <a:pt x="78" y="181"/>
                    <a:pt x="92" y="170"/>
                    <a:pt x="105" y="158"/>
                  </a:cubicBezTo>
                  <a:cubicBezTo>
                    <a:pt x="0" y="34"/>
                    <a:pt x="0" y="34"/>
                    <a:pt x="0" y="34"/>
                  </a:cubicBezTo>
                  <a:cubicBezTo>
                    <a:pt x="13" y="23"/>
                    <a:pt x="26" y="12"/>
                    <a:pt x="38" y="0"/>
                  </a:cubicBezTo>
                  <a:cubicBezTo>
                    <a:pt x="148" y="120"/>
                    <a:pt x="148" y="120"/>
                    <a:pt x="148" y="120"/>
                  </a:cubicBezTo>
                  <a:cubicBezTo>
                    <a:pt x="161" y="108"/>
                    <a:pt x="174" y="96"/>
                    <a:pt x="186" y="84"/>
                  </a:cubicBezTo>
                  <a:cubicBezTo>
                    <a:pt x="224" y="123"/>
                    <a:pt x="224" y="123"/>
                    <a:pt x="224" y="123"/>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12" name="Freeform 44"/>
            <p:cNvSpPr>
              <a:spLocks/>
            </p:cNvSpPr>
            <p:nvPr userDrawn="1"/>
          </p:nvSpPr>
          <p:spPr bwMode="auto">
            <a:xfrm>
              <a:off x="998538" y="1042988"/>
              <a:ext cx="33338" cy="49213"/>
            </a:xfrm>
            <a:custGeom>
              <a:avLst/>
              <a:gdLst/>
              <a:ahLst/>
              <a:cxnLst>
                <a:cxn ang="0">
                  <a:pos x="97" y="219"/>
                </a:cxn>
                <a:cxn ang="0">
                  <a:pos x="0" y="24"/>
                </a:cxn>
                <a:cxn ang="0">
                  <a:pos x="44" y="0"/>
                </a:cxn>
                <a:cxn ang="0">
                  <a:pos x="149" y="191"/>
                </a:cxn>
              </a:cxnLst>
              <a:rect l="0" t="0" r="r" b="b"/>
              <a:pathLst>
                <a:path w="149" h="219">
                  <a:moveTo>
                    <a:pt x="97" y="219"/>
                  </a:moveTo>
                  <a:cubicBezTo>
                    <a:pt x="0" y="24"/>
                    <a:pt x="0" y="24"/>
                    <a:pt x="0" y="24"/>
                  </a:cubicBezTo>
                  <a:cubicBezTo>
                    <a:pt x="15" y="16"/>
                    <a:pt x="30" y="8"/>
                    <a:pt x="44" y="0"/>
                  </a:cubicBezTo>
                  <a:cubicBezTo>
                    <a:pt x="149" y="191"/>
                    <a:pt x="149" y="191"/>
                    <a:pt x="149" y="1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13" name="Freeform 45"/>
            <p:cNvSpPr>
              <a:spLocks/>
            </p:cNvSpPr>
            <p:nvPr userDrawn="1"/>
          </p:nvSpPr>
          <p:spPr bwMode="auto">
            <a:xfrm>
              <a:off x="998538" y="1042988"/>
              <a:ext cx="33338" cy="49213"/>
            </a:xfrm>
            <a:custGeom>
              <a:avLst/>
              <a:gdLst/>
              <a:ahLst/>
              <a:cxnLst>
                <a:cxn ang="0">
                  <a:pos x="97" y="219"/>
                </a:cxn>
                <a:cxn ang="0">
                  <a:pos x="0" y="24"/>
                </a:cxn>
                <a:cxn ang="0">
                  <a:pos x="44" y="0"/>
                </a:cxn>
                <a:cxn ang="0">
                  <a:pos x="149" y="191"/>
                </a:cxn>
              </a:cxnLst>
              <a:rect l="0" t="0" r="r" b="b"/>
              <a:pathLst>
                <a:path w="149" h="219">
                  <a:moveTo>
                    <a:pt x="97" y="219"/>
                  </a:moveTo>
                  <a:cubicBezTo>
                    <a:pt x="0" y="24"/>
                    <a:pt x="0" y="24"/>
                    <a:pt x="0" y="24"/>
                  </a:cubicBezTo>
                  <a:cubicBezTo>
                    <a:pt x="15" y="16"/>
                    <a:pt x="30" y="8"/>
                    <a:pt x="44" y="0"/>
                  </a:cubicBezTo>
                  <a:cubicBezTo>
                    <a:pt x="149" y="191"/>
                    <a:pt x="149" y="191"/>
                    <a:pt x="149" y="191"/>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14" name="Freeform 46"/>
            <p:cNvSpPr>
              <a:spLocks/>
            </p:cNvSpPr>
            <p:nvPr userDrawn="1"/>
          </p:nvSpPr>
          <p:spPr bwMode="auto">
            <a:xfrm>
              <a:off x="919163" y="1065213"/>
              <a:ext cx="57150" cy="57150"/>
            </a:xfrm>
            <a:custGeom>
              <a:avLst/>
              <a:gdLst/>
              <a:ahLst/>
              <a:cxnLst>
                <a:cxn ang="0">
                  <a:pos x="38" y="251"/>
                </a:cxn>
                <a:cxn ang="0">
                  <a:pos x="0" y="37"/>
                </a:cxn>
                <a:cxn ang="0">
                  <a:pos x="127" y="9"/>
                </a:cxn>
                <a:cxn ang="0">
                  <a:pos x="143" y="64"/>
                </a:cxn>
                <a:cxn ang="0">
                  <a:pos x="210" y="43"/>
                </a:cxn>
                <a:cxn ang="0">
                  <a:pos x="221" y="0"/>
                </a:cxn>
                <a:cxn ang="0">
                  <a:pos x="254" y="74"/>
                </a:cxn>
                <a:cxn ang="0">
                  <a:pos x="211" y="211"/>
                </a:cxn>
                <a:cxn ang="0">
                  <a:pos x="38" y="251"/>
                </a:cxn>
              </a:cxnLst>
              <a:rect l="0" t="0" r="r" b="b"/>
              <a:pathLst>
                <a:path w="254" h="251">
                  <a:moveTo>
                    <a:pt x="38" y="251"/>
                  </a:moveTo>
                  <a:cubicBezTo>
                    <a:pt x="0" y="37"/>
                    <a:pt x="0" y="37"/>
                    <a:pt x="0" y="37"/>
                  </a:cubicBezTo>
                  <a:cubicBezTo>
                    <a:pt x="43" y="29"/>
                    <a:pt x="85" y="20"/>
                    <a:pt x="127" y="9"/>
                  </a:cubicBezTo>
                  <a:cubicBezTo>
                    <a:pt x="143" y="64"/>
                    <a:pt x="143" y="64"/>
                    <a:pt x="143" y="64"/>
                  </a:cubicBezTo>
                  <a:cubicBezTo>
                    <a:pt x="166" y="57"/>
                    <a:pt x="188" y="50"/>
                    <a:pt x="210" y="43"/>
                  </a:cubicBezTo>
                  <a:cubicBezTo>
                    <a:pt x="221" y="0"/>
                    <a:pt x="221" y="0"/>
                    <a:pt x="221" y="0"/>
                  </a:cubicBezTo>
                  <a:cubicBezTo>
                    <a:pt x="254" y="74"/>
                    <a:pt x="254" y="74"/>
                    <a:pt x="254" y="74"/>
                  </a:cubicBezTo>
                  <a:cubicBezTo>
                    <a:pt x="211" y="211"/>
                    <a:pt x="211" y="211"/>
                    <a:pt x="211" y="211"/>
                  </a:cubicBezTo>
                  <a:lnTo>
                    <a:pt x="38" y="25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15" name="Freeform 47"/>
            <p:cNvSpPr>
              <a:spLocks/>
            </p:cNvSpPr>
            <p:nvPr userDrawn="1"/>
          </p:nvSpPr>
          <p:spPr bwMode="auto">
            <a:xfrm>
              <a:off x="919163" y="1065213"/>
              <a:ext cx="57150" cy="57150"/>
            </a:xfrm>
            <a:custGeom>
              <a:avLst/>
              <a:gdLst/>
              <a:ahLst/>
              <a:cxnLst>
                <a:cxn ang="0">
                  <a:pos x="38" y="251"/>
                </a:cxn>
                <a:cxn ang="0">
                  <a:pos x="0" y="37"/>
                </a:cxn>
                <a:cxn ang="0">
                  <a:pos x="127" y="9"/>
                </a:cxn>
                <a:cxn ang="0">
                  <a:pos x="143" y="64"/>
                </a:cxn>
                <a:cxn ang="0">
                  <a:pos x="210" y="43"/>
                </a:cxn>
                <a:cxn ang="0">
                  <a:pos x="221" y="0"/>
                </a:cxn>
                <a:cxn ang="0">
                  <a:pos x="254" y="74"/>
                </a:cxn>
                <a:cxn ang="0">
                  <a:pos x="211" y="211"/>
                </a:cxn>
                <a:cxn ang="0">
                  <a:pos x="38" y="251"/>
                </a:cxn>
              </a:cxnLst>
              <a:rect l="0" t="0" r="r" b="b"/>
              <a:pathLst>
                <a:path w="254" h="251">
                  <a:moveTo>
                    <a:pt x="38" y="251"/>
                  </a:moveTo>
                  <a:cubicBezTo>
                    <a:pt x="0" y="37"/>
                    <a:pt x="0" y="37"/>
                    <a:pt x="0" y="37"/>
                  </a:cubicBezTo>
                  <a:cubicBezTo>
                    <a:pt x="43" y="29"/>
                    <a:pt x="85" y="20"/>
                    <a:pt x="127" y="9"/>
                  </a:cubicBezTo>
                  <a:cubicBezTo>
                    <a:pt x="143" y="64"/>
                    <a:pt x="143" y="64"/>
                    <a:pt x="143" y="64"/>
                  </a:cubicBezTo>
                  <a:cubicBezTo>
                    <a:pt x="166" y="57"/>
                    <a:pt x="188" y="50"/>
                    <a:pt x="210" y="43"/>
                  </a:cubicBezTo>
                  <a:cubicBezTo>
                    <a:pt x="221" y="0"/>
                    <a:pt x="221" y="0"/>
                    <a:pt x="221" y="0"/>
                  </a:cubicBezTo>
                  <a:cubicBezTo>
                    <a:pt x="254" y="74"/>
                    <a:pt x="254" y="74"/>
                    <a:pt x="254" y="74"/>
                  </a:cubicBezTo>
                  <a:cubicBezTo>
                    <a:pt x="211" y="211"/>
                    <a:pt x="211" y="211"/>
                    <a:pt x="211" y="211"/>
                  </a:cubicBezTo>
                  <a:lnTo>
                    <a:pt x="38" y="251"/>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16" name="Freeform 48"/>
            <p:cNvSpPr>
              <a:spLocks/>
            </p:cNvSpPr>
            <p:nvPr userDrawn="1"/>
          </p:nvSpPr>
          <p:spPr bwMode="auto">
            <a:xfrm>
              <a:off x="787400" y="1068388"/>
              <a:ext cx="23813" cy="49213"/>
            </a:xfrm>
            <a:custGeom>
              <a:avLst/>
              <a:gdLst/>
              <a:ahLst/>
              <a:cxnLst>
                <a:cxn ang="0">
                  <a:pos x="0" y="210"/>
                </a:cxn>
                <a:cxn ang="0">
                  <a:pos x="56" y="0"/>
                </a:cxn>
                <a:cxn ang="0">
                  <a:pos x="105" y="12"/>
                </a:cxn>
                <a:cxn ang="0">
                  <a:pos x="57" y="225"/>
                </a:cxn>
              </a:cxnLst>
              <a:rect l="0" t="0" r="r" b="b"/>
              <a:pathLst>
                <a:path w="105" h="225">
                  <a:moveTo>
                    <a:pt x="0" y="210"/>
                  </a:moveTo>
                  <a:cubicBezTo>
                    <a:pt x="56" y="0"/>
                    <a:pt x="56" y="0"/>
                    <a:pt x="56" y="0"/>
                  </a:cubicBezTo>
                  <a:cubicBezTo>
                    <a:pt x="72" y="4"/>
                    <a:pt x="89" y="8"/>
                    <a:pt x="105" y="12"/>
                  </a:cubicBezTo>
                  <a:cubicBezTo>
                    <a:pt x="57" y="225"/>
                    <a:pt x="57" y="225"/>
                    <a:pt x="57" y="2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17" name="Freeform 49"/>
            <p:cNvSpPr>
              <a:spLocks/>
            </p:cNvSpPr>
            <p:nvPr userDrawn="1"/>
          </p:nvSpPr>
          <p:spPr bwMode="auto">
            <a:xfrm>
              <a:off x="787400" y="1068388"/>
              <a:ext cx="23813" cy="49213"/>
            </a:xfrm>
            <a:custGeom>
              <a:avLst/>
              <a:gdLst/>
              <a:ahLst/>
              <a:cxnLst>
                <a:cxn ang="0">
                  <a:pos x="0" y="210"/>
                </a:cxn>
                <a:cxn ang="0">
                  <a:pos x="56" y="0"/>
                </a:cxn>
                <a:cxn ang="0">
                  <a:pos x="105" y="12"/>
                </a:cxn>
                <a:cxn ang="0">
                  <a:pos x="57" y="225"/>
                </a:cxn>
              </a:cxnLst>
              <a:rect l="0" t="0" r="r" b="b"/>
              <a:pathLst>
                <a:path w="105" h="225">
                  <a:moveTo>
                    <a:pt x="0" y="210"/>
                  </a:moveTo>
                  <a:cubicBezTo>
                    <a:pt x="56" y="0"/>
                    <a:pt x="56" y="0"/>
                    <a:pt x="56" y="0"/>
                  </a:cubicBezTo>
                  <a:cubicBezTo>
                    <a:pt x="72" y="4"/>
                    <a:pt x="89" y="8"/>
                    <a:pt x="105" y="12"/>
                  </a:cubicBezTo>
                  <a:cubicBezTo>
                    <a:pt x="57" y="225"/>
                    <a:pt x="57" y="225"/>
                    <a:pt x="57" y="225"/>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18" name="Freeform 50"/>
            <p:cNvSpPr>
              <a:spLocks/>
            </p:cNvSpPr>
            <p:nvPr userDrawn="1"/>
          </p:nvSpPr>
          <p:spPr bwMode="auto">
            <a:xfrm>
              <a:off x="720725" y="1036638"/>
              <a:ext cx="31750" cy="58738"/>
            </a:xfrm>
            <a:custGeom>
              <a:avLst/>
              <a:gdLst/>
              <a:ahLst/>
              <a:cxnLst>
                <a:cxn ang="0">
                  <a:pos x="54" y="262"/>
                </a:cxn>
                <a:cxn ang="0">
                  <a:pos x="147" y="65"/>
                </a:cxn>
                <a:cxn ang="0">
                  <a:pos x="25" y="0"/>
                </a:cxn>
                <a:cxn ang="0">
                  <a:pos x="0" y="40"/>
                </a:cxn>
                <a:cxn ang="0">
                  <a:pos x="80" y="84"/>
                </a:cxn>
                <a:cxn ang="0">
                  <a:pos x="2" y="236"/>
                </a:cxn>
              </a:cxnLst>
              <a:rect l="0" t="0" r="r" b="b"/>
              <a:pathLst>
                <a:path w="147" h="262">
                  <a:moveTo>
                    <a:pt x="54" y="262"/>
                  </a:moveTo>
                  <a:cubicBezTo>
                    <a:pt x="147" y="65"/>
                    <a:pt x="147" y="65"/>
                    <a:pt x="147" y="65"/>
                  </a:cubicBezTo>
                  <a:cubicBezTo>
                    <a:pt x="105" y="46"/>
                    <a:pt x="64" y="24"/>
                    <a:pt x="25" y="0"/>
                  </a:cubicBezTo>
                  <a:cubicBezTo>
                    <a:pt x="0" y="40"/>
                    <a:pt x="0" y="40"/>
                    <a:pt x="0" y="40"/>
                  </a:cubicBezTo>
                  <a:cubicBezTo>
                    <a:pt x="26" y="56"/>
                    <a:pt x="53" y="71"/>
                    <a:pt x="80" y="84"/>
                  </a:cubicBezTo>
                  <a:cubicBezTo>
                    <a:pt x="2" y="236"/>
                    <a:pt x="2" y="236"/>
                    <a:pt x="2" y="23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19" name="Freeform 51"/>
            <p:cNvSpPr>
              <a:spLocks/>
            </p:cNvSpPr>
            <p:nvPr userDrawn="1"/>
          </p:nvSpPr>
          <p:spPr bwMode="auto">
            <a:xfrm>
              <a:off x="720725" y="1036638"/>
              <a:ext cx="31750" cy="58738"/>
            </a:xfrm>
            <a:custGeom>
              <a:avLst/>
              <a:gdLst/>
              <a:ahLst/>
              <a:cxnLst>
                <a:cxn ang="0">
                  <a:pos x="54" y="262"/>
                </a:cxn>
                <a:cxn ang="0">
                  <a:pos x="147" y="65"/>
                </a:cxn>
                <a:cxn ang="0">
                  <a:pos x="25" y="0"/>
                </a:cxn>
                <a:cxn ang="0">
                  <a:pos x="0" y="40"/>
                </a:cxn>
                <a:cxn ang="0">
                  <a:pos x="80" y="84"/>
                </a:cxn>
                <a:cxn ang="0">
                  <a:pos x="2" y="236"/>
                </a:cxn>
              </a:cxnLst>
              <a:rect l="0" t="0" r="r" b="b"/>
              <a:pathLst>
                <a:path w="147" h="262">
                  <a:moveTo>
                    <a:pt x="54" y="262"/>
                  </a:moveTo>
                  <a:cubicBezTo>
                    <a:pt x="147" y="65"/>
                    <a:pt x="147" y="65"/>
                    <a:pt x="147" y="65"/>
                  </a:cubicBezTo>
                  <a:cubicBezTo>
                    <a:pt x="105" y="46"/>
                    <a:pt x="64" y="24"/>
                    <a:pt x="25" y="0"/>
                  </a:cubicBezTo>
                  <a:cubicBezTo>
                    <a:pt x="0" y="40"/>
                    <a:pt x="0" y="40"/>
                    <a:pt x="0" y="40"/>
                  </a:cubicBezTo>
                  <a:cubicBezTo>
                    <a:pt x="26" y="56"/>
                    <a:pt x="53" y="71"/>
                    <a:pt x="80" y="84"/>
                  </a:cubicBezTo>
                  <a:cubicBezTo>
                    <a:pt x="2" y="236"/>
                    <a:pt x="2" y="236"/>
                    <a:pt x="2" y="236"/>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20" name="Freeform 52"/>
            <p:cNvSpPr>
              <a:spLocks/>
            </p:cNvSpPr>
            <p:nvPr userDrawn="1"/>
          </p:nvSpPr>
          <p:spPr bwMode="auto">
            <a:xfrm>
              <a:off x="655638" y="993775"/>
              <a:ext cx="39688" cy="58738"/>
            </a:xfrm>
            <a:custGeom>
              <a:avLst/>
              <a:gdLst/>
              <a:ahLst/>
              <a:cxnLst>
                <a:cxn ang="0">
                  <a:pos x="44" y="262"/>
                </a:cxn>
                <a:cxn ang="0">
                  <a:pos x="181" y="93"/>
                </a:cxn>
                <a:cxn ang="0">
                  <a:pos x="78" y="0"/>
                </a:cxn>
                <a:cxn ang="0">
                  <a:pos x="45" y="33"/>
                </a:cxn>
                <a:cxn ang="0">
                  <a:pos x="112" y="96"/>
                </a:cxn>
                <a:cxn ang="0">
                  <a:pos x="0" y="223"/>
                </a:cxn>
              </a:cxnLst>
              <a:rect l="0" t="0" r="r" b="b"/>
              <a:pathLst>
                <a:path w="181" h="262">
                  <a:moveTo>
                    <a:pt x="44" y="262"/>
                  </a:moveTo>
                  <a:cubicBezTo>
                    <a:pt x="181" y="93"/>
                    <a:pt x="181" y="93"/>
                    <a:pt x="181" y="93"/>
                  </a:cubicBezTo>
                  <a:cubicBezTo>
                    <a:pt x="145" y="64"/>
                    <a:pt x="111" y="33"/>
                    <a:pt x="78" y="0"/>
                  </a:cubicBezTo>
                  <a:cubicBezTo>
                    <a:pt x="45" y="33"/>
                    <a:pt x="45" y="33"/>
                    <a:pt x="45" y="33"/>
                  </a:cubicBezTo>
                  <a:cubicBezTo>
                    <a:pt x="67" y="55"/>
                    <a:pt x="89" y="76"/>
                    <a:pt x="112" y="96"/>
                  </a:cubicBezTo>
                  <a:cubicBezTo>
                    <a:pt x="0" y="223"/>
                    <a:pt x="0" y="223"/>
                    <a:pt x="0" y="2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21" name="Freeform 53"/>
            <p:cNvSpPr>
              <a:spLocks/>
            </p:cNvSpPr>
            <p:nvPr userDrawn="1"/>
          </p:nvSpPr>
          <p:spPr bwMode="auto">
            <a:xfrm>
              <a:off x="655638" y="993775"/>
              <a:ext cx="39688" cy="58738"/>
            </a:xfrm>
            <a:custGeom>
              <a:avLst/>
              <a:gdLst/>
              <a:ahLst/>
              <a:cxnLst>
                <a:cxn ang="0">
                  <a:pos x="44" y="262"/>
                </a:cxn>
                <a:cxn ang="0">
                  <a:pos x="181" y="93"/>
                </a:cxn>
                <a:cxn ang="0">
                  <a:pos x="78" y="0"/>
                </a:cxn>
                <a:cxn ang="0">
                  <a:pos x="45" y="33"/>
                </a:cxn>
                <a:cxn ang="0">
                  <a:pos x="112" y="96"/>
                </a:cxn>
                <a:cxn ang="0">
                  <a:pos x="0" y="223"/>
                </a:cxn>
              </a:cxnLst>
              <a:rect l="0" t="0" r="r" b="b"/>
              <a:pathLst>
                <a:path w="181" h="262">
                  <a:moveTo>
                    <a:pt x="44" y="262"/>
                  </a:moveTo>
                  <a:cubicBezTo>
                    <a:pt x="181" y="93"/>
                    <a:pt x="181" y="93"/>
                    <a:pt x="181" y="93"/>
                  </a:cubicBezTo>
                  <a:cubicBezTo>
                    <a:pt x="145" y="64"/>
                    <a:pt x="111" y="33"/>
                    <a:pt x="78" y="0"/>
                  </a:cubicBezTo>
                  <a:cubicBezTo>
                    <a:pt x="45" y="33"/>
                    <a:pt x="45" y="33"/>
                    <a:pt x="45" y="33"/>
                  </a:cubicBezTo>
                  <a:cubicBezTo>
                    <a:pt x="67" y="55"/>
                    <a:pt x="89" y="76"/>
                    <a:pt x="112" y="96"/>
                  </a:cubicBezTo>
                  <a:cubicBezTo>
                    <a:pt x="0" y="223"/>
                    <a:pt x="0" y="223"/>
                    <a:pt x="0" y="223"/>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22" name="Freeform 54"/>
            <p:cNvSpPr>
              <a:spLocks/>
            </p:cNvSpPr>
            <p:nvPr userDrawn="1"/>
          </p:nvSpPr>
          <p:spPr bwMode="auto">
            <a:xfrm>
              <a:off x="587375" y="949325"/>
              <a:ext cx="57150" cy="53975"/>
            </a:xfrm>
            <a:custGeom>
              <a:avLst/>
              <a:gdLst/>
              <a:ahLst/>
              <a:cxnLst>
                <a:cxn ang="0">
                  <a:pos x="0" y="57"/>
                </a:cxn>
                <a:cxn ang="0">
                  <a:pos x="220" y="0"/>
                </a:cxn>
                <a:cxn ang="0">
                  <a:pos x="254" y="49"/>
                </a:cxn>
                <a:cxn ang="0">
                  <a:pos x="124" y="236"/>
                </a:cxn>
                <a:cxn ang="0">
                  <a:pos x="88" y="191"/>
                </a:cxn>
                <a:cxn ang="0">
                  <a:pos x="193" y="56"/>
                </a:cxn>
                <a:cxn ang="0">
                  <a:pos x="192" y="56"/>
                </a:cxn>
                <a:cxn ang="0">
                  <a:pos x="29" y="104"/>
                </a:cxn>
              </a:cxnLst>
              <a:rect l="0" t="0" r="r" b="b"/>
              <a:pathLst>
                <a:path w="254" h="236">
                  <a:moveTo>
                    <a:pt x="0" y="57"/>
                  </a:moveTo>
                  <a:cubicBezTo>
                    <a:pt x="220" y="0"/>
                    <a:pt x="220" y="0"/>
                    <a:pt x="220" y="0"/>
                  </a:cubicBezTo>
                  <a:cubicBezTo>
                    <a:pt x="231" y="16"/>
                    <a:pt x="242" y="33"/>
                    <a:pt x="254" y="49"/>
                  </a:cubicBezTo>
                  <a:cubicBezTo>
                    <a:pt x="124" y="236"/>
                    <a:pt x="124" y="236"/>
                    <a:pt x="124" y="236"/>
                  </a:cubicBezTo>
                  <a:cubicBezTo>
                    <a:pt x="88" y="191"/>
                    <a:pt x="88" y="191"/>
                    <a:pt x="88" y="191"/>
                  </a:cubicBezTo>
                  <a:cubicBezTo>
                    <a:pt x="193" y="56"/>
                    <a:pt x="193" y="56"/>
                    <a:pt x="193" y="56"/>
                  </a:cubicBezTo>
                  <a:cubicBezTo>
                    <a:pt x="192" y="56"/>
                    <a:pt x="192" y="56"/>
                    <a:pt x="192" y="56"/>
                  </a:cubicBezTo>
                  <a:cubicBezTo>
                    <a:pt x="29" y="104"/>
                    <a:pt x="29" y="104"/>
                    <a:pt x="29" y="10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23" name="Freeform 55"/>
            <p:cNvSpPr>
              <a:spLocks/>
            </p:cNvSpPr>
            <p:nvPr userDrawn="1"/>
          </p:nvSpPr>
          <p:spPr bwMode="auto">
            <a:xfrm>
              <a:off x="587375" y="949325"/>
              <a:ext cx="57150" cy="53975"/>
            </a:xfrm>
            <a:custGeom>
              <a:avLst/>
              <a:gdLst/>
              <a:ahLst/>
              <a:cxnLst>
                <a:cxn ang="0">
                  <a:pos x="0" y="57"/>
                </a:cxn>
                <a:cxn ang="0">
                  <a:pos x="220" y="0"/>
                </a:cxn>
                <a:cxn ang="0">
                  <a:pos x="254" y="49"/>
                </a:cxn>
                <a:cxn ang="0">
                  <a:pos x="124" y="236"/>
                </a:cxn>
                <a:cxn ang="0">
                  <a:pos x="88" y="191"/>
                </a:cxn>
                <a:cxn ang="0">
                  <a:pos x="193" y="56"/>
                </a:cxn>
                <a:cxn ang="0">
                  <a:pos x="192" y="56"/>
                </a:cxn>
                <a:cxn ang="0">
                  <a:pos x="29" y="104"/>
                </a:cxn>
              </a:cxnLst>
              <a:rect l="0" t="0" r="r" b="b"/>
              <a:pathLst>
                <a:path w="254" h="236">
                  <a:moveTo>
                    <a:pt x="0" y="57"/>
                  </a:moveTo>
                  <a:cubicBezTo>
                    <a:pt x="220" y="0"/>
                    <a:pt x="220" y="0"/>
                    <a:pt x="220" y="0"/>
                  </a:cubicBezTo>
                  <a:cubicBezTo>
                    <a:pt x="231" y="16"/>
                    <a:pt x="242" y="33"/>
                    <a:pt x="254" y="49"/>
                  </a:cubicBezTo>
                  <a:cubicBezTo>
                    <a:pt x="124" y="236"/>
                    <a:pt x="124" y="236"/>
                    <a:pt x="124" y="236"/>
                  </a:cubicBezTo>
                  <a:cubicBezTo>
                    <a:pt x="88" y="191"/>
                    <a:pt x="88" y="191"/>
                    <a:pt x="88" y="191"/>
                  </a:cubicBezTo>
                  <a:cubicBezTo>
                    <a:pt x="193" y="56"/>
                    <a:pt x="193" y="56"/>
                    <a:pt x="193" y="56"/>
                  </a:cubicBezTo>
                  <a:cubicBezTo>
                    <a:pt x="192" y="56"/>
                    <a:pt x="192" y="56"/>
                    <a:pt x="192" y="56"/>
                  </a:cubicBezTo>
                  <a:cubicBezTo>
                    <a:pt x="29" y="104"/>
                    <a:pt x="29" y="104"/>
                    <a:pt x="29" y="104"/>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24" name="Freeform 56"/>
            <p:cNvSpPr>
              <a:spLocks/>
            </p:cNvSpPr>
            <p:nvPr userDrawn="1"/>
          </p:nvSpPr>
          <p:spPr bwMode="auto">
            <a:xfrm>
              <a:off x="560388" y="879475"/>
              <a:ext cx="53975" cy="47625"/>
            </a:xfrm>
            <a:custGeom>
              <a:avLst/>
              <a:gdLst/>
              <a:ahLst/>
              <a:cxnLst>
                <a:cxn ang="0">
                  <a:pos x="195" y="143"/>
                </a:cxn>
                <a:cxn ang="0">
                  <a:pos x="186" y="94"/>
                </a:cxn>
                <a:cxn ang="0">
                  <a:pos x="152" y="69"/>
                </a:cxn>
                <a:cxn ang="0">
                  <a:pos x="143" y="126"/>
                </a:cxn>
                <a:cxn ang="0">
                  <a:pos x="104" y="194"/>
                </a:cxn>
                <a:cxn ang="0">
                  <a:pos x="11" y="138"/>
                </a:cxn>
                <a:cxn ang="0">
                  <a:pos x="0" y="70"/>
                </a:cxn>
                <a:cxn ang="0">
                  <a:pos x="42" y="71"/>
                </a:cxn>
                <a:cxn ang="0">
                  <a:pos x="50" y="116"/>
                </a:cxn>
                <a:cxn ang="0">
                  <a:pos x="84" y="141"/>
                </a:cxn>
                <a:cxn ang="0">
                  <a:pos x="93" y="105"/>
                </a:cxn>
                <a:cxn ang="0">
                  <a:pos x="127" y="18"/>
                </a:cxn>
                <a:cxn ang="0">
                  <a:pos x="226" y="76"/>
                </a:cxn>
                <a:cxn ang="0">
                  <a:pos x="239" y="141"/>
                </a:cxn>
                <a:cxn ang="0">
                  <a:pos x="195" y="143"/>
                </a:cxn>
              </a:cxnLst>
              <a:rect l="0" t="0" r="r" b="b"/>
              <a:pathLst>
                <a:path w="239" h="210">
                  <a:moveTo>
                    <a:pt x="195" y="143"/>
                  </a:moveTo>
                  <a:cubicBezTo>
                    <a:pt x="194" y="129"/>
                    <a:pt x="192" y="108"/>
                    <a:pt x="186" y="94"/>
                  </a:cubicBezTo>
                  <a:cubicBezTo>
                    <a:pt x="180" y="78"/>
                    <a:pt x="171" y="62"/>
                    <a:pt x="152" y="69"/>
                  </a:cubicBezTo>
                  <a:cubicBezTo>
                    <a:pt x="134" y="76"/>
                    <a:pt x="141" y="100"/>
                    <a:pt x="143" y="126"/>
                  </a:cubicBezTo>
                  <a:cubicBezTo>
                    <a:pt x="145" y="152"/>
                    <a:pt x="142" y="179"/>
                    <a:pt x="104" y="194"/>
                  </a:cubicBezTo>
                  <a:cubicBezTo>
                    <a:pt x="61" y="210"/>
                    <a:pt x="26" y="175"/>
                    <a:pt x="11" y="138"/>
                  </a:cubicBezTo>
                  <a:cubicBezTo>
                    <a:pt x="3" y="116"/>
                    <a:pt x="0" y="93"/>
                    <a:pt x="0" y="70"/>
                  </a:cubicBezTo>
                  <a:cubicBezTo>
                    <a:pt x="42" y="71"/>
                    <a:pt x="42" y="71"/>
                    <a:pt x="42" y="71"/>
                  </a:cubicBezTo>
                  <a:cubicBezTo>
                    <a:pt x="42" y="86"/>
                    <a:pt x="46" y="105"/>
                    <a:pt x="50" y="116"/>
                  </a:cubicBezTo>
                  <a:cubicBezTo>
                    <a:pt x="59" y="140"/>
                    <a:pt x="71" y="146"/>
                    <a:pt x="84" y="141"/>
                  </a:cubicBezTo>
                  <a:cubicBezTo>
                    <a:pt x="92" y="138"/>
                    <a:pt x="97" y="130"/>
                    <a:pt x="93" y="105"/>
                  </a:cubicBezTo>
                  <a:cubicBezTo>
                    <a:pt x="85" y="50"/>
                    <a:pt x="100" y="29"/>
                    <a:pt x="127" y="18"/>
                  </a:cubicBezTo>
                  <a:cubicBezTo>
                    <a:pt x="176" y="0"/>
                    <a:pt x="210" y="32"/>
                    <a:pt x="226" y="76"/>
                  </a:cubicBezTo>
                  <a:cubicBezTo>
                    <a:pt x="234" y="96"/>
                    <a:pt x="238" y="119"/>
                    <a:pt x="239" y="141"/>
                  </a:cubicBezTo>
                  <a:lnTo>
                    <a:pt x="195" y="14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25" name="Freeform 57"/>
            <p:cNvSpPr>
              <a:spLocks/>
            </p:cNvSpPr>
            <p:nvPr userDrawn="1"/>
          </p:nvSpPr>
          <p:spPr bwMode="auto">
            <a:xfrm>
              <a:off x="560388" y="879475"/>
              <a:ext cx="53975" cy="47625"/>
            </a:xfrm>
            <a:custGeom>
              <a:avLst/>
              <a:gdLst/>
              <a:ahLst/>
              <a:cxnLst>
                <a:cxn ang="0">
                  <a:pos x="195" y="143"/>
                </a:cxn>
                <a:cxn ang="0">
                  <a:pos x="186" y="94"/>
                </a:cxn>
                <a:cxn ang="0">
                  <a:pos x="152" y="69"/>
                </a:cxn>
                <a:cxn ang="0">
                  <a:pos x="143" y="126"/>
                </a:cxn>
                <a:cxn ang="0">
                  <a:pos x="104" y="194"/>
                </a:cxn>
                <a:cxn ang="0">
                  <a:pos x="11" y="138"/>
                </a:cxn>
                <a:cxn ang="0">
                  <a:pos x="0" y="70"/>
                </a:cxn>
                <a:cxn ang="0">
                  <a:pos x="42" y="71"/>
                </a:cxn>
                <a:cxn ang="0">
                  <a:pos x="50" y="116"/>
                </a:cxn>
                <a:cxn ang="0">
                  <a:pos x="84" y="141"/>
                </a:cxn>
                <a:cxn ang="0">
                  <a:pos x="93" y="105"/>
                </a:cxn>
                <a:cxn ang="0">
                  <a:pos x="127" y="18"/>
                </a:cxn>
                <a:cxn ang="0">
                  <a:pos x="226" y="76"/>
                </a:cxn>
                <a:cxn ang="0">
                  <a:pos x="239" y="141"/>
                </a:cxn>
                <a:cxn ang="0">
                  <a:pos x="195" y="143"/>
                </a:cxn>
              </a:cxnLst>
              <a:rect l="0" t="0" r="r" b="b"/>
              <a:pathLst>
                <a:path w="239" h="210">
                  <a:moveTo>
                    <a:pt x="195" y="143"/>
                  </a:moveTo>
                  <a:cubicBezTo>
                    <a:pt x="194" y="129"/>
                    <a:pt x="192" y="108"/>
                    <a:pt x="186" y="94"/>
                  </a:cubicBezTo>
                  <a:cubicBezTo>
                    <a:pt x="180" y="78"/>
                    <a:pt x="171" y="62"/>
                    <a:pt x="152" y="69"/>
                  </a:cubicBezTo>
                  <a:cubicBezTo>
                    <a:pt x="134" y="76"/>
                    <a:pt x="141" y="100"/>
                    <a:pt x="143" y="126"/>
                  </a:cubicBezTo>
                  <a:cubicBezTo>
                    <a:pt x="145" y="152"/>
                    <a:pt x="142" y="179"/>
                    <a:pt x="104" y="194"/>
                  </a:cubicBezTo>
                  <a:cubicBezTo>
                    <a:pt x="61" y="210"/>
                    <a:pt x="26" y="175"/>
                    <a:pt x="11" y="138"/>
                  </a:cubicBezTo>
                  <a:cubicBezTo>
                    <a:pt x="3" y="116"/>
                    <a:pt x="0" y="93"/>
                    <a:pt x="0" y="70"/>
                  </a:cubicBezTo>
                  <a:cubicBezTo>
                    <a:pt x="42" y="71"/>
                    <a:pt x="42" y="71"/>
                    <a:pt x="42" y="71"/>
                  </a:cubicBezTo>
                  <a:cubicBezTo>
                    <a:pt x="42" y="86"/>
                    <a:pt x="46" y="105"/>
                    <a:pt x="50" y="116"/>
                  </a:cubicBezTo>
                  <a:cubicBezTo>
                    <a:pt x="59" y="140"/>
                    <a:pt x="71" y="146"/>
                    <a:pt x="84" y="141"/>
                  </a:cubicBezTo>
                  <a:cubicBezTo>
                    <a:pt x="92" y="138"/>
                    <a:pt x="97" y="130"/>
                    <a:pt x="93" y="105"/>
                  </a:cubicBezTo>
                  <a:cubicBezTo>
                    <a:pt x="85" y="50"/>
                    <a:pt x="100" y="29"/>
                    <a:pt x="127" y="18"/>
                  </a:cubicBezTo>
                  <a:cubicBezTo>
                    <a:pt x="176" y="0"/>
                    <a:pt x="210" y="32"/>
                    <a:pt x="226" y="76"/>
                  </a:cubicBezTo>
                  <a:cubicBezTo>
                    <a:pt x="234" y="96"/>
                    <a:pt x="238" y="119"/>
                    <a:pt x="239" y="141"/>
                  </a:cubicBezTo>
                  <a:lnTo>
                    <a:pt x="195" y="143"/>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26" name="Freeform 58"/>
            <p:cNvSpPr>
              <a:spLocks/>
            </p:cNvSpPr>
            <p:nvPr userDrawn="1"/>
          </p:nvSpPr>
          <p:spPr bwMode="auto">
            <a:xfrm>
              <a:off x="542925" y="815975"/>
              <a:ext cx="50800" cy="38100"/>
            </a:xfrm>
            <a:custGeom>
              <a:avLst/>
              <a:gdLst/>
              <a:ahLst/>
              <a:cxnLst>
                <a:cxn ang="0">
                  <a:pos x="0" y="4"/>
                </a:cxn>
                <a:cxn ang="0">
                  <a:pos x="54" y="0"/>
                </a:cxn>
                <a:cxn ang="0">
                  <a:pos x="59" y="54"/>
                </a:cxn>
                <a:cxn ang="0">
                  <a:pos x="221" y="38"/>
                </a:cxn>
                <a:cxn ang="0">
                  <a:pos x="227" y="88"/>
                </a:cxn>
                <a:cxn ang="0">
                  <a:pos x="66" y="111"/>
                </a:cxn>
                <a:cxn ang="0">
                  <a:pos x="74" y="163"/>
                </a:cxn>
                <a:cxn ang="0">
                  <a:pos x="20" y="173"/>
                </a:cxn>
              </a:cxnLst>
              <a:rect l="0" t="0" r="r" b="b"/>
              <a:pathLst>
                <a:path w="227" h="173">
                  <a:moveTo>
                    <a:pt x="0" y="4"/>
                  </a:moveTo>
                  <a:cubicBezTo>
                    <a:pt x="54" y="0"/>
                    <a:pt x="54" y="0"/>
                    <a:pt x="54" y="0"/>
                  </a:cubicBezTo>
                  <a:cubicBezTo>
                    <a:pt x="56" y="18"/>
                    <a:pt x="57" y="36"/>
                    <a:pt x="59" y="54"/>
                  </a:cubicBezTo>
                  <a:cubicBezTo>
                    <a:pt x="221" y="38"/>
                    <a:pt x="221" y="38"/>
                    <a:pt x="221" y="38"/>
                  </a:cubicBezTo>
                  <a:cubicBezTo>
                    <a:pt x="223" y="54"/>
                    <a:pt x="225" y="72"/>
                    <a:pt x="227" y="88"/>
                  </a:cubicBezTo>
                  <a:cubicBezTo>
                    <a:pt x="66" y="111"/>
                    <a:pt x="66" y="111"/>
                    <a:pt x="66" y="111"/>
                  </a:cubicBezTo>
                  <a:cubicBezTo>
                    <a:pt x="68" y="128"/>
                    <a:pt x="71" y="145"/>
                    <a:pt x="74" y="163"/>
                  </a:cubicBezTo>
                  <a:cubicBezTo>
                    <a:pt x="20" y="173"/>
                    <a:pt x="20" y="173"/>
                    <a:pt x="20" y="17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27" name="Freeform 59"/>
            <p:cNvSpPr>
              <a:spLocks/>
            </p:cNvSpPr>
            <p:nvPr userDrawn="1"/>
          </p:nvSpPr>
          <p:spPr bwMode="auto">
            <a:xfrm>
              <a:off x="542925" y="815975"/>
              <a:ext cx="50800" cy="38100"/>
            </a:xfrm>
            <a:custGeom>
              <a:avLst/>
              <a:gdLst/>
              <a:ahLst/>
              <a:cxnLst>
                <a:cxn ang="0">
                  <a:pos x="0" y="4"/>
                </a:cxn>
                <a:cxn ang="0">
                  <a:pos x="54" y="0"/>
                </a:cxn>
                <a:cxn ang="0">
                  <a:pos x="59" y="54"/>
                </a:cxn>
                <a:cxn ang="0">
                  <a:pos x="221" y="38"/>
                </a:cxn>
                <a:cxn ang="0">
                  <a:pos x="227" y="88"/>
                </a:cxn>
                <a:cxn ang="0">
                  <a:pos x="66" y="111"/>
                </a:cxn>
                <a:cxn ang="0">
                  <a:pos x="74" y="163"/>
                </a:cxn>
                <a:cxn ang="0">
                  <a:pos x="20" y="173"/>
                </a:cxn>
              </a:cxnLst>
              <a:rect l="0" t="0" r="r" b="b"/>
              <a:pathLst>
                <a:path w="227" h="173">
                  <a:moveTo>
                    <a:pt x="0" y="4"/>
                  </a:moveTo>
                  <a:cubicBezTo>
                    <a:pt x="54" y="0"/>
                    <a:pt x="54" y="0"/>
                    <a:pt x="54" y="0"/>
                  </a:cubicBezTo>
                  <a:cubicBezTo>
                    <a:pt x="56" y="18"/>
                    <a:pt x="57" y="36"/>
                    <a:pt x="59" y="54"/>
                  </a:cubicBezTo>
                  <a:cubicBezTo>
                    <a:pt x="221" y="38"/>
                    <a:pt x="221" y="38"/>
                    <a:pt x="221" y="38"/>
                  </a:cubicBezTo>
                  <a:cubicBezTo>
                    <a:pt x="223" y="54"/>
                    <a:pt x="225" y="72"/>
                    <a:pt x="227" y="88"/>
                  </a:cubicBezTo>
                  <a:cubicBezTo>
                    <a:pt x="66" y="111"/>
                    <a:pt x="66" y="111"/>
                    <a:pt x="66" y="111"/>
                  </a:cubicBezTo>
                  <a:cubicBezTo>
                    <a:pt x="68" y="128"/>
                    <a:pt x="71" y="145"/>
                    <a:pt x="74" y="163"/>
                  </a:cubicBezTo>
                  <a:cubicBezTo>
                    <a:pt x="20" y="173"/>
                    <a:pt x="20" y="173"/>
                    <a:pt x="20" y="173"/>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28" name="Freeform 60"/>
            <p:cNvSpPr>
              <a:spLocks/>
            </p:cNvSpPr>
            <p:nvPr userDrawn="1"/>
          </p:nvSpPr>
          <p:spPr bwMode="auto">
            <a:xfrm>
              <a:off x="544513" y="738188"/>
              <a:ext cx="50800" cy="39688"/>
            </a:xfrm>
            <a:custGeom>
              <a:avLst/>
              <a:gdLst/>
              <a:ahLst/>
              <a:cxnLst>
                <a:cxn ang="0">
                  <a:pos x="231" y="7"/>
                </a:cxn>
                <a:cxn ang="0">
                  <a:pos x="221" y="63"/>
                </a:cxn>
                <a:cxn ang="0">
                  <a:pos x="172" y="78"/>
                </a:cxn>
                <a:cxn ang="0">
                  <a:pos x="132" y="111"/>
                </a:cxn>
                <a:cxn ang="0">
                  <a:pos x="131" y="119"/>
                </a:cxn>
                <a:cxn ang="0">
                  <a:pos x="213" y="127"/>
                </a:cxn>
                <a:cxn ang="0">
                  <a:pos x="209" y="177"/>
                </a:cxn>
                <a:cxn ang="0">
                  <a:pos x="0" y="165"/>
                </a:cxn>
                <a:cxn ang="0">
                  <a:pos x="8" y="76"/>
                </a:cxn>
                <a:cxn ang="0">
                  <a:pos x="72" y="2"/>
                </a:cxn>
                <a:cxn ang="0">
                  <a:pos x="123" y="59"/>
                </a:cxn>
                <a:cxn ang="0">
                  <a:pos x="124" y="59"/>
                </a:cxn>
                <a:cxn ang="0">
                  <a:pos x="153" y="39"/>
                </a:cxn>
                <a:cxn ang="0">
                  <a:pos x="231" y="7"/>
                </a:cxn>
              </a:cxnLst>
              <a:rect l="0" t="0" r="r" b="b"/>
              <a:pathLst>
                <a:path w="231" h="177">
                  <a:moveTo>
                    <a:pt x="231" y="7"/>
                  </a:moveTo>
                  <a:cubicBezTo>
                    <a:pt x="226" y="26"/>
                    <a:pt x="223" y="44"/>
                    <a:pt x="221" y="63"/>
                  </a:cubicBezTo>
                  <a:cubicBezTo>
                    <a:pt x="221" y="63"/>
                    <a:pt x="187" y="72"/>
                    <a:pt x="172" y="78"/>
                  </a:cubicBezTo>
                  <a:cubicBezTo>
                    <a:pt x="153" y="85"/>
                    <a:pt x="135" y="96"/>
                    <a:pt x="132" y="111"/>
                  </a:cubicBezTo>
                  <a:cubicBezTo>
                    <a:pt x="132" y="114"/>
                    <a:pt x="132" y="117"/>
                    <a:pt x="131" y="119"/>
                  </a:cubicBezTo>
                  <a:cubicBezTo>
                    <a:pt x="213" y="127"/>
                    <a:pt x="213" y="127"/>
                    <a:pt x="213" y="127"/>
                  </a:cubicBezTo>
                  <a:cubicBezTo>
                    <a:pt x="211" y="143"/>
                    <a:pt x="210" y="160"/>
                    <a:pt x="209" y="177"/>
                  </a:cubicBezTo>
                  <a:cubicBezTo>
                    <a:pt x="0" y="165"/>
                    <a:pt x="0" y="165"/>
                    <a:pt x="0" y="165"/>
                  </a:cubicBezTo>
                  <a:cubicBezTo>
                    <a:pt x="2" y="135"/>
                    <a:pt x="4" y="106"/>
                    <a:pt x="8" y="76"/>
                  </a:cubicBezTo>
                  <a:cubicBezTo>
                    <a:pt x="13" y="34"/>
                    <a:pt x="33" y="0"/>
                    <a:pt x="72" y="2"/>
                  </a:cubicBezTo>
                  <a:cubicBezTo>
                    <a:pt x="103" y="4"/>
                    <a:pt x="123" y="26"/>
                    <a:pt x="123" y="59"/>
                  </a:cubicBezTo>
                  <a:cubicBezTo>
                    <a:pt x="124" y="59"/>
                    <a:pt x="124" y="59"/>
                    <a:pt x="124" y="59"/>
                  </a:cubicBezTo>
                  <a:cubicBezTo>
                    <a:pt x="133" y="50"/>
                    <a:pt x="140" y="46"/>
                    <a:pt x="153" y="39"/>
                  </a:cubicBezTo>
                  <a:cubicBezTo>
                    <a:pt x="174" y="27"/>
                    <a:pt x="231" y="7"/>
                    <a:pt x="231"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29" name="Freeform 61"/>
            <p:cNvSpPr>
              <a:spLocks/>
            </p:cNvSpPr>
            <p:nvPr userDrawn="1"/>
          </p:nvSpPr>
          <p:spPr bwMode="auto">
            <a:xfrm>
              <a:off x="544513" y="738188"/>
              <a:ext cx="50800" cy="39688"/>
            </a:xfrm>
            <a:custGeom>
              <a:avLst/>
              <a:gdLst/>
              <a:ahLst/>
              <a:cxnLst>
                <a:cxn ang="0">
                  <a:pos x="231" y="7"/>
                </a:cxn>
                <a:cxn ang="0">
                  <a:pos x="221" y="63"/>
                </a:cxn>
                <a:cxn ang="0">
                  <a:pos x="172" y="78"/>
                </a:cxn>
                <a:cxn ang="0">
                  <a:pos x="132" y="111"/>
                </a:cxn>
                <a:cxn ang="0">
                  <a:pos x="131" y="119"/>
                </a:cxn>
                <a:cxn ang="0">
                  <a:pos x="213" y="127"/>
                </a:cxn>
                <a:cxn ang="0">
                  <a:pos x="209" y="177"/>
                </a:cxn>
                <a:cxn ang="0">
                  <a:pos x="0" y="165"/>
                </a:cxn>
                <a:cxn ang="0">
                  <a:pos x="8" y="76"/>
                </a:cxn>
                <a:cxn ang="0">
                  <a:pos x="72" y="2"/>
                </a:cxn>
                <a:cxn ang="0">
                  <a:pos x="123" y="59"/>
                </a:cxn>
                <a:cxn ang="0">
                  <a:pos x="124" y="59"/>
                </a:cxn>
                <a:cxn ang="0">
                  <a:pos x="153" y="39"/>
                </a:cxn>
                <a:cxn ang="0">
                  <a:pos x="231" y="7"/>
                </a:cxn>
              </a:cxnLst>
              <a:rect l="0" t="0" r="r" b="b"/>
              <a:pathLst>
                <a:path w="231" h="177">
                  <a:moveTo>
                    <a:pt x="231" y="7"/>
                  </a:moveTo>
                  <a:cubicBezTo>
                    <a:pt x="226" y="26"/>
                    <a:pt x="223" y="44"/>
                    <a:pt x="221" y="63"/>
                  </a:cubicBezTo>
                  <a:cubicBezTo>
                    <a:pt x="221" y="63"/>
                    <a:pt x="187" y="72"/>
                    <a:pt x="172" y="78"/>
                  </a:cubicBezTo>
                  <a:cubicBezTo>
                    <a:pt x="153" y="85"/>
                    <a:pt x="135" y="96"/>
                    <a:pt x="132" y="111"/>
                  </a:cubicBezTo>
                  <a:cubicBezTo>
                    <a:pt x="132" y="114"/>
                    <a:pt x="132" y="117"/>
                    <a:pt x="131" y="119"/>
                  </a:cubicBezTo>
                  <a:cubicBezTo>
                    <a:pt x="213" y="127"/>
                    <a:pt x="213" y="127"/>
                    <a:pt x="213" y="127"/>
                  </a:cubicBezTo>
                  <a:cubicBezTo>
                    <a:pt x="211" y="143"/>
                    <a:pt x="210" y="160"/>
                    <a:pt x="209" y="177"/>
                  </a:cubicBezTo>
                  <a:cubicBezTo>
                    <a:pt x="0" y="165"/>
                    <a:pt x="0" y="165"/>
                    <a:pt x="0" y="165"/>
                  </a:cubicBezTo>
                  <a:cubicBezTo>
                    <a:pt x="2" y="135"/>
                    <a:pt x="4" y="106"/>
                    <a:pt x="8" y="76"/>
                  </a:cubicBezTo>
                  <a:cubicBezTo>
                    <a:pt x="13" y="34"/>
                    <a:pt x="33" y="0"/>
                    <a:pt x="72" y="2"/>
                  </a:cubicBezTo>
                  <a:cubicBezTo>
                    <a:pt x="103" y="4"/>
                    <a:pt x="123" y="26"/>
                    <a:pt x="123" y="59"/>
                  </a:cubicBezTo>
                  <a:cubicBezTo>
                    <a:pt x="124" y="59"/>
                    <a:pt x="124" y="59"/>
                    <a:pt x="124" y="59"/>
                  </a:cubicBezTo>
                  <a:cubicBezTo>
                    <a:pt x="133" y="50"/>
                    <a:pt x="140" y="46"/>
                    <a:pt x="153" y="39"/>
                  </a:cubicBezTo>
                  <a:cubicBezTo>
                    <a:pt x="174" y="27"/>
                    <a:pt x="231" y="7"/>
                    <a:pt x="231" y="7"/>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30" name="Freeform 62"/>
            <p:cNvSpPr>
              <a:spLocks/>
            </p:cNvSpPr>
            <p:nvPr userDrawn="1"/>
          </p:nvSpPr>
          <p:spPr bwMode="auto">
            <a:xfrm>
              <a:off x="561975" y="671513"/>
              <a:ext cx="57150" cy="47625"/>
            </a:xfrm>
            <a:custGeom>
              <a:avLst/>
              <a:gdLst/>
              <a:ahLst/>
              <a:cxnLst>
                <a:cxn ang="0">
                  <a:pos x="20" y="0"/>
                </a:cxn>
                <a:cxn ang="0">
                  <a:pos x="256" y="7"/>
                </a:cxn>
                <a:cxn ang="0">
                  <a:pos x="231" y="60"/>
                </a:cxn>
                <a:cxn ang="0">
                  <a:pos x="182" y="58"/>
                </a:cxn>
                <a:cxn ang="0">
                  <a:pos x="156" y="127"/>
                </a:cxn>
                <a:cxn ang="0">
                  <a:pos x="194" y="158"/>
                </a:cxn>
                <a:cxn ang="0">
                  <a:pos x="178" y="212"/>
                </a:cxn>
                <a:cxn ang="0">
                  <a:pos x="0" y="55"/>
                </a:cxn>
              </a:cxnLst>
              <a:rect l="0" t="0" r="r" b="b"/>
              <a:pathLst>
                <a:path w="256" h="212">
                  <a:moveTo>
                    <a:pt x="20" y="0"/>
                  </a:moveTo>
                  <a:cubicBezTo>
                    <a:pt x="256" y="7"/>
                    <a:pt x="256" y="7"/>
                    <a:pt x="256" y="7"/>
                  </a:cubicBezTo>
                  <a:cubicBezTo>
                    <a:pt x="247" y="24"/>
                    <a:pt x="239" y="42"/>
                    <a:pt x="231" y="60"/>
                  </a:cubicBezTo>
                  <a:cubicBezTo>
                    <a:pt x="182" y="58"/>
                    <a:pt x="182" y="58"/>
                    <a:pt x="182" y="58"/>
                  </a:cubicBezTo>
                  <a:cubicBezTo>
                    <a:pt x="173" y="80"/>
                    <a:pt x="164" y="103"/>
                    <a:pt x="156" y="127"/>
                  </a:cubicBezTo>
                  <a:cubicBezTo>
                    <a:pt x="194" y="158"/>
                    <a:pt x="194" y="158"/>
                    <a:pt x="194" y="158"/>
                  </a:cubicBezTo>
                  <a:cubicBezTo>
                    <a:pt x="189" y="176"/>
                    <a:pt x="183" y="194"/>
                    <a:pt x="178" y="212"/>
                  </a:cubicBezTo>
                  <a:cubicBezTo>
                    <a:pt x="0" y="55"/>
                    <a:pt x="0" y="55"/>
                    <a:pt x="0" y="5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31" name="Freeform 63"/>
            <p:cNvSpPr>
              <a:spLocks/>
            </p:cNvSpPr>
            <p:nvPr userDrawn="1"/>
          </p:nvSpPr>
          <p:spPr bwMode="auto">
            <a:xfrm>
              <a:off x="561975" y="671513"/>
              <a:ext cx="57150" cy="47625"/>
            </a:xfrm>
            <a:custGeom>
              <a:avLst/>
              <a:gdLst/>
              <a:ahLst/>
              <a:cxnLst>
                <a:cxn ang="0">
                  <a:pos x="20" y="0"/>
                </a:cxn>
                <a:cxn ang="0">
                  <a:pos x="256" y="7"/>
                </a:cxn>
                <a:cxn ang="0">
                  <a:pos x="231" y="60"/>
                </a:cxn>
                <a:cxn ang="0">
                  <a:pos x="182" y="58"/>
                </a:cxn>
                <a:cxn ang="0">
                  <a:pos x="156" y="127"/>
                </a:cxn>
                <a:cxn ang="0">
                  <a:pos x="194" y="158"/>
                </a:cxn>
                <a:cxn ang="0">
                  <a:pos x="178" y="212"/>
                </a:cxn>
                <a:cxn ang="0">
                  <a:pos x="0" y="55"/>
                </a:cxn>
              </a:cxnLst>
              <a:rect l="0" t="0" r="r" b="b"/>
              <a:pathLst>
                <a:path w="256" h="212">
                  <a:moveTo>
                    <a:pt x="20" y="0"/>
                  </a:moveTo>
                  <a:cubicBezTo>
                    <a:pt x="256" y="7"/>
                    <a:pt x="256" y="7"/>
                    <a:pt x="256" y="7"/>
                  </a:cubicBezTo>
                  <a:cubicBezTo>
                    <a:pt x="247" y="24"/>
                    <a:pt x="239" y="42"/>
                    <a:pt x="231" y="60"/>
                  </a:cubicBezTo>
                  <a:cubicBezTo>
                    <a:pt x="182" y="58"/>
                    <a:pt x="182" y="58"/>
                    <a:pt x="182" y="58"/>
                  </a:cubicBezTo>
                  <a:cubicBezTo>
                    <a:pt x="173" y="80"/>
                    <a:pt x="164" y="103"/>
                    <a:pt x="156" y="127"/>
                  </a:cubicBezTo>
                  <a:cubicBezTo>
                    <a:pt x="194" y="158"/>
                    <a:pt x="194" y="158"/>
                    <a:pt x="194" y="158"/>
                  </a:cubicBezTo>
                  <a:cubicBezTo>
                    <a:pt x="189" y="176"/>
                    <a:pt x="183" y="194"/>
                    <a:pt x="178" y="212"/>
                  </a:cubicBezTo>
                  <a:cubicBezTo>
                    <a:pt x="0" y="55"/>
                    <a:pt x="0" y="55"/>
                    <a:pt x="0" y="55"/>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32" name="Freeform 64"/>
            <p:cNvSpPr>
              <a:spLocks/>
            </p:cNvSpPr>
            <p:nvPr userDrawn="1"/>
          </p:nvSpPr>
          <p:spPr bwMode="auto">
            <a:xfrm>
              <a:off x="636588" y="533400"/>
              <a:ext cx="63500" cy="65088"/>
            </a:xfrm>
            <a:custGeom>
              <a:avLst/>
              <a:gdLst/>
              <a:ahLst/>
              <a:cxnLst>
                <a:cxn ang="0">
                  <a:pos x="48" y="93"/>
                </a:cxn>
                <a:cxn ang="0">
                  <a:pos x="207" y="146"/>
                </a:cxn>
                <a:cxn ang="0">
                  <a:pos x="115" y="34"/>
                </a:cxn>
                <a:cxn ang="0">
                  <a:pos x="158" y="0"/>
                </a:cxn>
                <a:cxn ang="0">
                  <a:pos x="288" y="174"/>
                </a:cxn>
                <a:cxn ang="0">
                  <a:pos x="244" y="209"/>
                </a:cxn>
                <a:cxn ang="0">
                  <a:pos x="91" y="159"/>
                </a:cxn>
                <a:cxn ang="0">
                  <a:pos x="188" y="260"/>
                </a:cxn>
                <a:cxn ang="0">
                  <a:pos x="155" y="292"/>
                </a:cxn>
                <a:cxn ang="0">
                  <a:pos x="0" y="140"/>
                </a:cxn>
              </a:cxnLst>
              <a:rect l="0" t="0" r="r" b="b"/>
              <a:pathLst>
                <a:path w="288" h="292">
                  <a:moveTo>
                    <a:pt x="48" y="93"/>
                  </a:moveTo>
                  <a:cubicBezTo>
                    <a:pt x="207" y="146"/>
                    <a:pt x="207" y="146"/>
                    <a:pt x="207" y="146"/>
                  </a:cubicBezTo>
                  <a:cubicBezTo>
                    <a:pt x="115" y="34"/>
                    <a:pt x="115" y="34"/>
                    <a:pt x="115" y="34"/>
                  </a:cubicBezTo>
                  <a:cubicBezTo>
                    <a:pt x="158" y="0"/>
                    <a:pt x="158" y="0"/>
                    <a:pt x="158" y="0"/>
                  </a:cubicBezTo>
                  <a:cubicBezTo>
                    <a:pt x="288" y="174"/>
                    <a:pt x="288" y="174"/>
                    <a:pt x="288" y="174"/>
                  </a:cubicBezTo>
                  <a:cubicBezTo>
                    <a:pt x="273" y="186"/>
                    <a:pt x="259" y="197"/>
                    <a:pt x="244" y="209"/>
                  </a:cubicBezTo>
                  <a:cubicBezTo>
                    <a:pt x="91" y="159"/>
                    <a:pt x="91" y="159"/>
                    <a:pt x="91" y="159"/>
                  </a:cubicBezTo>
                  <a:cubicBezTo>
                    <a:pt x="188" y="260"/>
                    <a:pt x="188" y="260"/>
                    <a:pt x="188" y="260"/>
                  </a:cubicBezTo>
                  <a:cubicBezTo>
                    <a:pt x="177" y="271"/>
                    <a:pt x="166" y="281"/>
                    <a:pt x="155" y="292"/>
                  </a:cubicBezTo>
                  <a:cubicBezTo>
                    <a:pt x="0" y="140"/>
                    <a:pt x="0" y="140"/>
                    <a:pt x="0" y="14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33" name="Freeform 65"/>
            <p:cNvSpPr>
              <a:spLocks/>
            </p:cNvSpPr>
            <p:nvPr userDrawn="1"/>
          </p:nvSpPr>
          <p:spPr bwMode="auto">
            <a:xfrm>
              <a:off x="636588" y="533400"/>
              <a:ext cx="63500" cy="65088"/>
            </a:xfrm>
            <a:custGeom>
              <a:avLst/>
              <a:gdLst/>
              <a:ahLst/>
              <a:cxnLst>
                <a:cxn ang="0">
                  <a:pos x="48" y="93"/>
                </a:cxn>
                <a:cxn ang="0">
                  <a:pos x="207" y="146"/>
                </a:cxn>
                <a:cxn ang="0">
                  <a:pos x="115" y="34"/>
                </a:cxn>
                <a:cxn ang="0">
                  <a:pos x="158" y="0"/>
                </a:cxn>
                <a:cxn ang="0">
                  <a:pos x="288" y="174"/>
                </a:cxn>
                <a:cxn ang="0">
                  <a:pos x="244" y="209"/>
                </a:cxn>
                <a:cxn ang="0">
                  <a:pos x="91" y="159"/>
                </a:cxn>
                <a:cxn ang="0">
                  <a:pos x="188" y="260"/>
                </a:cxn>
                <a:cxn ang="0">
                  <a:pos x="155" y="292"/>
                </a:cxn>
                <a:cxn ang="0">
                  <a:pos x="0" y="140"/>
                </a:cxn>
              </a:cxnLst>
              <a:rect l="0" t="0" r="r" b="b"/>
              <a:pathLst>
                <a:path w="288" h="292">
                  <a:moveTo>
                    <a:pt x="48" y="93"/>
                  </a:moveTo>
                  <a:cubicBezTo>
                    <a:pt x="207" y="146"/>
                    <a:pt x="207" y="146"/>
                    <a:pt x="207" y="146"/>
                  </a:cubicBezTo>
                  <a:cubicBezTo>
                    <a:pt x="115" y="34"/>
                    <a:pt x="115" y="34"/>
                    <a:pt x="115" y="34"/>
                  </a:cubicBezTo>
                  <a:cubicBezTo>
                    <a:pt x="158" y="0"/>
                    <a:pt x="158" y="0"/>
                    <a:pt x="158" y="0"/>
                  </a:cubicBezTo>
                  <a:cubicBezTo>
                    <a:pt x="288" y="174"/>
                    <a:pt x="288" y="174"/>
                    <a:pt x="288" y="174"/>
                  </a:cubicBezTo>
                  <a:cubicBezTo>
                    <a:pt x="273" y="186"/>
                    <a:pt x="259" y="197"/>
                    <a:pt x="244" y="209"/>
                  </a:cubicBezTo>
                  <a:cubicBezTo>
                    <a:pt x="91" y="159"/>
                    <a:pt x="91" y="159"/>
                    <a:pt x="91" y="159"/>
                  </a:cubicBezTo>
                  <a:cubicBezTo>
                    <a:pt x="188" y="260"/>
                    <a:pt x="188" y="260"/>
                    <a:pt x="188" y="260"/>
                  </a:cubicBezTo>
                  <a:cubicBezTo>
                    <a:pt x="177" y="271"/>
                    <a:pt x="166" y="281"/>
                    <a:pt x="155" y="292"/>
                  </a:cubicBezTo>
                  <a:cubicBezTo>
                    <a:pt x="0" y="140"/>
                    <a:pt x="0" y="140"/>
                    <a:pt x="0" y="140"/>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34" name="Freeform 66"/>
            <p:cNvSpPr>
              <a:spLocks noEditPoints="1"/>
            </p:cNvSpPr>
            <p:nvPr userDrawn="1"/>
          </p:nvSpPr>
          <p:spPr bwMode="auto">
            <a:xfrm>
              <a:off x="701675" y="495300"/>
              <a:ext cx="57150" cy="60325"/>
            </a:xfrm>
            <a:custGeom>
              <a:avLst/>
              <a:gdLst/>
              <a:ahLst/>
              <a:cxnLst>
                <a:cxn ang="0">
                  <a:pos x="77" y="33"/>
                </a:cxn>
                <a:cxn ang="0">
                  <a:pos x="230" y="79"/>
                </a:cxn>
                <a:cxn ang="0">
                  <a:pos x="181" y="231"/>
                </a:cxn>
                <a:cxn ang="0">
                  <a:pos x="28" y="185"/>
                </a:cxn>
                <a:cxn ang="0">
                  <a:pos x="77" y="33"/>
                </a:cxn>
                <a:cxn ang="0">
                  <a:pos x="161" y="192"/>
                </a:cxn>
                <a:cxn ang="0">
                  <a:pos x="180" y="105"/>
                </a:cxn>
                <a:cxn ang="0">
                  <a:pos x="98" y="72"/>
                </a:cxn>
                <a:cxn ang="0">
                  <a:pos x="79" y="159"/>
                </a:cxn>
                <a:cxn ang="0">
                  <a:pos x="161" y="192"/>
                </a:cxn>
              </a:cxnLst>
              <a:rect l="0" t="0" r="r" b="b"/>
              <a:pathLst>
                <a:path w="258" h="264">
                  <a:moveTo>
                    <a:pt x="77" y="33"/>
                  </a:moveTo>
                  <a:cubicBezTo>
                    <a:pt x="141" y="0"/>
                    <a:pt x="201" y="25"/>
                    <a:pt x="230" y="79"/>
                  </a:cubicBezTo>
                  <a:cubicBezTo>
                    <a:pt x="258" y="133"/>
                    <a:pt x="245" y="197"/>
                    <a:pt x="181" y="231"/>
                  </a:cubicBezTo>
                  <a:cubicBezTo>
                    <a:pt x="117" y="264"/>
                    <a:pt x="57" y="239"/>
                    <a:pt x="28" y="185"/>
                  </a:cubicBezTo>
                  <a:cubicBezTo>
                    <a:pt x="0" y="130"/>
                    <a:pt x="14" y="67"/>
                    <a:pt x="77" y="33"/>
                  </a:cubicBezTo>
                  <a:moveTo>
                    <a:pt x="161" y="192"/>
                  </a:moveTo>
                  <a:cubicBezTo>
                    <a:pt x="189" y="177"/>
                    <a:pt x="201" y="146"/>
                    <a:pt x="180" y="105"/>
                  </a:cubicBezTo>
                  <a:cubicBezTo>
                    <a:pt x="158" y="64"/>
                    <a:pt x="126" y="57"/>
                    <a:pt x="98" y="72"/>
                  </a:cubicBezTo>
                  <a:cubicBezTo>
                    <a:pt x="70" y="87"/>
                    <a:pt x="57" y="118"/>
                    <a:pt x="79" y="159"/>
                  </a:cubicBezTo>
                  <a:cubicBezTo>
                    <a:pt x="100" y="199"/>
                    <a:pt x="133" y="206"/>
                    <a:pt x="161"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35" name="Freeform 67"/>
            <p:cNvSpPr>
              <a:spLocks noEditPoints="1"/>
            </p:cNvSpPr>
            <p:nvPr userDrawn="1"/>
          </p:nvSpPr>
          <p:spPr bwMode="auto">
            <a:xfrm>
              <a:off x="701675" y="495300"/>
              <a:ext cx="57150" cy="60325"/>
            </a:xfrm>
            <a:custGeom>
              <a:avLst/>
              <a:gdLst/>
              <a:ahLst/>
              <a:cxnLst>
                <a:cxn ang="0">
                  <a:pos x="77" y="33"/>
                </a:cxn>
                <a:cxn ang="0">
                  <a:pos x="230" y="79"/>
                </a:cxn>
                <a:cxn ang="0">
                  <a:pos x="181" y="231"/>
                </a:cxn>
                <a:cxn ang="0">
                  <a:pos x="28" y="185"/>
                </a:cxn>
                <a:cxn ang="0">
                  <a:pos x="77" y="33"/>
                </a:cxn>
                <a:cxn ang="0">
                  <a:pos x="161" y="192"/>
                </a:cxn>
                <a:cxn ang="0">
                  <a:pos x="180" y="105"/>
                </a:cxn>
                <a:cxn ang="0">
                  <a:pos x="98" y="72"/>
                </a:cxn>
                <a:cxn ang="0">
                  <a:pos x="79" y="159"/>
                </a:cxn>
                <a:cxn ang="0">
                  <a:pos x="161" y="192"/>
                </a:cxn>
              </a:cxnLst>
              <a:rect l="0" t="0" r="r" b="b"/>
              <a:pathLst>
                <a:path w="258" h="264">
                  <a:moveTo>
                    <a:pt x="77" y="33"/>
                  </a:moveTo>
                  <a:cubicBezTo>
                    <a:pt x="141" y="0"/>
                    <a:pt x="201" y="25"/>
                    <a:pt x="230" y="79"/>
                  </a:cubicBezTo>
                  <a:cubicBezTo>
                    <a:pt x="258" y="133"/>
                    <a:pt x="245" y="197"/>
                    <a:pt x="181" y="231"/>
                  </a:cubicBezTo>
                  <a:cubicBezTo>
                    <a:pt x="117" y="264"/>
                    <a:pt x="57" y="239"/>
                    <a:pt x="28" y="185"/>
                  </a:cubicBezTo>
                  <a:cubicBezTo>
                    <a:pt x="0" y="130"/>
                    <a:pt x="14" y="67"/>
                    <a:pt x="77" y="33"/>
                  </a:cubicBezTo>
                  <a:close/>
                  <a:moveTo>
                    <a:pt x="161" y="192"/>
                  </a:moveTo>
                  <a:cubicBezTo>
                    <a:pt x="189" y="177"/>
                    <a:pt x="201" y="146"/>
                    <a:pt x="180" y="105"/>
                  </a:cubicBezTo>
                  <a:cubicBezTo>
                    <a:pt x="158" y="64"/>
                    <a:pt x="126" y="57"/>
                    <a:pt x="98" y="72"/>
                  </a:cubicBezTo>
                  <a:cubicBezTo>
                    <a:pt x="70" y="87"/>
                    <a:pt x="57" y="118"/>
                    <a:pt x="79" y="159"/>
                  </a:cubicBezTo>
                  <a:cubicBezTo>
                    <a:pt x="100" y="199"/>
                    <a:pt x="133" y="206"/>
                    <a:pt x="161" y="192"/>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36" name="Freeform 68"/>
            <p:cNvSpPr>
              <a:spLocks/>
            </p:cNvSpPr>
            <p:nvPr userDrawn="1"/>
          </p:nvSpPr>
          <p:spPr bwMode="auto">
            <a:xfrm>
              <a:off x="777875" y="473075"/>
              <a:ext cx="44450" cy="52388"/>
            </a:xfrm>
            <a:custGeom>
              <a:avLst/>
              <a:gdLst/>
              <a:ahLst/>
              <a:cxnLst>
                <a:cxn ang="0">
                  <a:pos x="51" y="187"/>
                </a:cxn>
                <a:cxn ang="0">
                  <a:pos x="100" y="185"/>
                </a:cxn>
                <a:cxn ang="0">
                  <a:pos x="129" y="154"/>
                </a:cxn>
                <a:cxn ang="0">
                  <a:pos x="74" y="138"/>
                </a:cxn>
                <a:cxn ang="0">
                  <a:pos x="11" y="91"/>
                </a:cxn>
                <a:cxn ang="0">
                  <a:pos x="78" y="5"/>
                </a:cxn>
                <a:cxn ang="0">
                  <a:pos x="147" y="3"/>
                </a:cxn>
                <a:cxn ang="0">
                  <a:pos x="141" y="44"/>
                </a:cxn>
                <a:cxn ang="0">
                  <a:pos x="96" y="46"/>
                </a:cxn>
                <a:cxn ang="0">
                  <a:pos x="66" y="77"/>
                </a:cxn>
                <a:cxn ang="0">
                  <a:pos x="101" y="90"/>
                </a:cxn>
                <a:cxn ang="0">
                  <a:pos x="183" y="135"/>
                </a:cxn>
                <a:cxn ang="0">
                  <a:pos x="114" y="227"/>
                </a:cxn>
                <a:cxn ang="0">
                  <a:pos x="47" y="231"/>
                </a:cxn>
                <a:cxn ang="0">
                  <a:pos x="51" y="187"/>
                </a:cxn>
              </a:cxnLst>
              <a:rect l="0" t="0" r="r" b="b"/>
              <a:pathLst>
                <a:path w="195" h="232">
                  <a:moveTo>
                    <a:pt x="51" y="187"/>
                  </a:moveTo>
                  <a:cubicBezTo>
                    <a:pt x="64" y="188"/>
                    <a:pt x="86" y="188"/>
                    <a:pt x="100" y="185"/>
                  </a:cubicBezTo>
                  <a:cubicBezTo>
                    <a:pt x="117" y="180"/>
                    <a:pt x="133" y="173"/>
                    <a:pt x="129" y="154"/>
                  </a:cubicBezTo>
                  <a:cubicBezTo>
                    <a:pt x="124" y="135"/>
                    <a:pt x="100" y="139"/>
                    <a:pt x="74" y="138"/>
                  </a:cubicBezTo>
                  <a:cubicBezTo>
                    <a:pt x="48" y="137"/>
                    <a:pt x="21" y="130"/>
                    <a:pt x="11" y="91"/>
                  </a:cubicBezTo>
                  <a:cubicBezTo>
                    <a:pt x="0" y="46"/>
                    <a:pt x="39" y="15"/>
                    <a:pt x="78" y="5"/>
                  </a:cubicBezTo>
                  <a:cubicBezTo>
                    <a:pt x="101" y="0"/>
                    <a:pt x="124" y="0"/>
                    <a:pt x="147" y="3"/>
                  </a:cubicBezTo>
                  <a:cubicBezTo>
                    <a:pt x="141" y="44"/>
                    <a:pt x="141" y="44"/>
                    <a:pt x="141" y="44"/>
                  </a:cubicBezTo>
                  <a:cubicBezTo>
                    <a:pt x="126" y="43"/>
                    <a:pt x="106" y="44"/>
                    <a:pt x="96" y="46"/>
                  </a:cubicBezTo>
                  <a:cubicBezTo>
                    <a:pt x="70" y="53"/>
                    <a:pt x="63" y="64"/>
                    <a:pt x="66" y="77"/>
                  </a:cubicBezTo>
                  <a:cubicBezTo>
                    <a:pt x="68" y="85"/>
                    <a:pt x="76" y="91"/>
                    <a:pt x="101" y="90"/>
                  </a:cubicBezTo>
                  <a:cubicBezTo>
                    <a:pt x="156" y="89"/>
                    <a:pt x="175" y="106"/>
                    <a:pt x="183" y="135"/>
                  </a:cubicBezTo>
                  <a:cubicBezTo>
                    <a:pt x="195" y="186"/>
                    <a:pt x="159" y="215"/>
                    <a:pt x="114" y="227"/>
                  </a:cubicBezTo>
                  <a:cubicBezTo>
                    <a:pt x="93" y="232"/>
                    <a:pt x="69" y="232"/>
                    <a:pt x="47" y="231"/>
                  </a:cubicBezTo>
                  <a:lnTo>
                    <a:pt x="51" y="18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37" name="Freeform 69"/>
            <p:cNvSpPr>
              <a:spLocks/>
            </p:cNvSpPr>
            <p:nvPr userDrawn="1"/>
          </p:nvSpPr>
          <p:spPr bwMode="auto">
            <a:xfrm>
              <a:off x="777875" y="473075"/>
              <a:ext cx="44450" cy="52388"/>
            </a:xfrm>
            <a:custGeom>
              <a:avLst/>
              <a:gdLst/>
              <a:ahLst/>
              <a:cxnLst>
                <a:cxn ang="0">
                  <a:pos x="51" y="187"/>
                </a:cxn>
                <a:cxn ang="0">
                  <a:pos x="100" y="185"/>
                </a:cxn>
                <a:cxn ang="0">
                  <a:pos x="129" y="154"/>
                </a:cxn>
                <a:cxn ang="0">
                  <a:pos x="74" y="138"/>
                </a:cxn>
                <a:cxn ang="0">
                  <a:pos x="11" y="91"/>
                </a:cxn>
                <a:cxn ang="0">
                  <a:pos x="78" y="5"/>
                </a:cxn>
                <a:cxn ang="0">
                  <a:pos x="147" y="3"/>
                </a:cxn>
                <a:cxn ang="0">
                  <a:pos x="141" y="44"/>
                </a:cxn>
                <a:cxn ang="0">
                  <a:pos x="96" y="46"/>
                </a:cxn>
                <a:cxn ang="0">
                  <a:pos x="66" y="77"/>
                </a:cxn>
                <a:cxn ang="0">
                  <a:pos x="101" y="90"/>
                </a:cxn>
                <a:cxn ang="0">
                  <a:pos x="183" y="135"/>
                </a:cxn>
                <a:cxn ang="0">
                  <a:pos x="114" y="227"/>
                </a:cxn>
                <a:cxn ang="0">
                  <a:pos x="47" y="231"/>
                </a:cxn>
                <a:cxn ang="0">
                  <a:pos x="51" y="187"/>
                </a:cxn>
              </a:cxnLst>
              <a:rect l="0" t="0" r="r" b="b"/>
              <a:pathLst>
                <a:path w="195" h="232">
                  <a:moveTo>
                    <a:pt x="51" y="187"/>
                  </a:moveTo>
                  <a:cubicBezTo>
                    <a:pt x="64" y="188"/>
                    <a:pt x="86" y="188"/>
                    <a:pt x="100" y="185"/>
                  </a:cubicBezTo>
                  <a:cubicBezTo>
                    <a:pt x="117" y="180"/>
                    <a:pt x="133" y="173"/>
                    <a:pt x="129" y="154"/>
                  </a:cubicBezTo>
                  <a:cubicBezTo>
                    <a:pt x="124" y="135"/>
                    <a:pt x="100" y="139"/>
                    <a:pt x="74" y="138"/>
                  </a:cubicBezTo>
                  <a:cubicBezTo>
                    <a:pt x="48" y="137"/>
                    <a:pt x="21" y="130"/>
                    <a:pt x="11" y="91"/>
                  </a:cubicBezTo>
                  <a:cubicBezTo>
                    <a:pt x="0" y="46"/>
                    <a:pt x="39" y="15"/>
                    <a:pt x="78" y="5"/>
                  </a:cubicBezTo>
                  <a:cubicBezTo>
                    <a:pt x="101" y="0"/>
                    <a:pt x="124" y="0"/>
                    <a:pt x="147" y="3"/>
                  </a:cubicBezTo>
                  <a:cubicBezTo>
                    <a:pt x="141" y="44"/>
                    <a:pt x="141" y="44"/>
                    <a:pt x="141" y="44"/>
                  </a:cubicBezTo>
                  <a:cubicBezTo>
                    <a:pt x="126" y="43"/>
                    <a:pt x="106" y="44"/>
                    <a:pt x="96" y="46"/>
                  </a:cubicBezTo>
                  <a:cubicBezTo>
                    <a:pt x="70" y="53"/>
                    <a:pt x="63" y="64"/>
                    <a:pt x="66" y="77"/>
                  </a:cubicBezTo>
                  <a:cubicBezTo>
                    <a:pt x="68" y="85"/>
                    <a:pt x="76" y="91"/>
                    <a:pt x="101" y="90"/>
                  </a:cubicBezTo>
                  <a:cubicBezTo>
                    <a:pt x="156" y="89"/>
                    <a:pt x="175" y="106"/>
                    <a:pt x="183" y="135"/>
                  </a:cubicBezTo>
                  <a:cubicBezTo>
                    <a:pt x="195" y="186"/>
                    <a:pt x="159" y="215"/>
                    <a:pt x="114" y="227"/>
                  </a:cubicBezTo>
                  <a:cubicBezTo>
                    <a:pt x="93" y="232"/>
                    <a:pt x="69" y="232"/>
                    <a:pt x="47" y="231"/>
                  </a:cubicBezTo>
                  <a:lnTo>
                    <a:pt x="51" y="187"/>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38" name="Oval 70"/>
            <p:cNvSpPr>
              <a:spLocks noChangeArrowheads="1"/>
            </p:cNvSpPr>
            <p:nvPr userDrawn="1"/>
          </p:nvSpPr>
          <p:spPr bwMode="auto">
            <a:xfrm>
              <a:off x="860425" y="4794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39" name="Oval 71"/>
            <p:cNvSpPr>
              <a:spLocks noChangeArrowheads="1"/>
            </p:cNvSpPr>
            <p:nvPr userDrawn="1"/>
          </p:nvSpPr>
          <p:spPr bwMode="auto">
            <a:xfrm>
              <a:off x="860425" y="479425"/>
              <a:ext cx="23813" cy="23813"/>
            </a:xfrm>
            <a:prstGeom prst="ellipse">
              <a:avLst/>
            </a:pr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40" name="Freeform 72"/>
            <p:cNvSpPr>
              <a:spLocks/>
            </p:cNvSpPr>
            <p:nvPr userDrawn="1"/>
          </p:nvSpPr>
          <p:spPr bwMode="auto">
            <a:xfrm>
              <a:off x="1109663" y="609600"/>
              <a:ext cx="26988" cy="26988"/>
            </a:xfrm>
            <a:custGeom>
              <a:avLst/>
              <a:gdLst/>
              <a:ahLst/>
              <a:cxnLst>
                <a:cxn ang="0">
                  <a:pos x="17" y="91"/>
                </a:cxn>
                <a:cxn ang="0">
                  <a:pos x="91" y="104"/>
                </a:cxn>
                <a:cxn ang="0">
                  <a:pos x="104" y="31"/>
                </a:cxn>
                <a:cxn ang="0">
                  <a:pos x="30" y="17"/>
                </a:cxn>
                <a:cxn ang="0">
                  <a:pos x="17" y="91"/>
                </a:cxn>
              </a:cxnLst>
              <a:rect l="0" t="0" r="r" b="b"/>
              <a:pathLst>
                <a:path w="121" h="121">
                  <a:moveTo>
                    <a:pt x="17" y="91"/>
                  </a:moveTo>
                  <a:cubicBezTo>
                    <a:pt x="33" y="115"/>
                    <a:pt x="67" y="121"/>
                    <a:pt x="91" y="104"/>
                  </a:cubicBezTo>
                  <a:cubicBezTo>
                    <a:pt x="115" y="88"/>
                    <a:pt x="121" y="55"/>
                    <a:pt x="104" y="31"/>
                  </a:cubicBezTo>
                  <a:cubicBezTo>
                    <a:pt x="88" y="6"/>
                    <a:pt x="55" y="0"/>
                    <a:pt x="30" y="17"/>
                  </a:cubicBezTo>
                  <a:cubicBezTo>
                    <a:pt x="6" y="33"/>
                    <a:pt x="0" y="67"/>
                    <a:pt x="17"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41" name="Freeform 73"/>
            <p:cNvSpPr>
              <a:spLocks/>
            </p:cNvSpPr>
            <p:nvPr userDrawn="1"/>
          </p:nvSpPr>
          <p:spPr bwMode="auto">
            <a:xfrm>
              <a:off x="1109663" y="609600"/>
              <a:ext cx="26988" cy="26988"/>
            </a:xfrm>
            <a:custGeom>
              <a:avLst/>
              <a:gdLst/>
              <a:ahLst/>
              <a:cxnLst>
                <a:cxn ang="0">
                  <a:pos x="17" y="91"/>
                </a:cxn>
                <a:cxn ang="0">
                  <a:pos x="91" y="104"/>
                </a:cxn>
                <a:cxn ang="0">
                  <a:pos x="104" y="31"/>
                </a:cxn>
                <a:cxn ang="0">
                  <a:pos x="30" y="17"/>
                </a:cxn>
                <a:cxn ang="0">
                  <a:pos x="17" y="91"/>
                </a:cxn>
              </a:cxnLst>
              <a:rect l="0" t="0" r="r" b="b"/>
              <a:pathLst>
                <a:path w="121" h="121">
                  <a:moveTo>
                    <a:pt x="17" y="91"/>
                  </a:moveTo>
                  <a:cubicBezTo>
                    <a:pt x="33" y="115"/>
                    <a:pt x="67" y="121"/>
                    <a:pt x="91" y="104"/>
                  </a:cubicBezTo>
                  <a:cubicBezTo>
                    <a:pt x="115" y="88"/>
                    <a:pt x="121" y="55"/>
                    <a:pt x="104" y="31"/>
                  </a:cubicBezTo>
                  <a:cubicBezTo>
                    <a:pt x="88" y="6"/>
                    <a:pt x="55" y="0"/>
                    <a:pt x="30" y="17"/>
                  </a:cubicBezTo>
                  <a:cubicBezTo>
                    <a:pt x="6" y="33"/>
                    <a:pt x="0" y="67"/>
                    <a:pt x="17" y="91"/>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42" name="Oval 74"/>
            <p:cNvSpPr>
              <a:spLocks noChangeArrowheads="1"/>
            </p:cNvSpPr>
            <p:nvPr userDrawn="1"/>
          </p:nvSpPr>
          <p:spPr bwMode="auto">
            <a:xfrm>
              <a:off x="860425" y="10890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43" name="Oval 75"/>
            <p:cNvSpPr>
              <a:spLocks noChangeArrowheads="1"/>
            </p:cNvSpPr>
            <p:nvPr userDrawn="1"/>
          </p:nvSpPr>
          <p:spPr bwMode="auto">
            <a:xfrm>
              <a:off x="860425" y="1089025"/>
              <a:ext cx="23813" cy="23813"/>
            </a:xfrm>
            <a:prstGeom prst="ellipse">
              <a:avLst/>
            </a:pr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44" name="Freeform 76"/>
            <p:cNvSpPr>
              <a:spLocks/>
            </p:cNvSpPr>
            <p:nvPr userDrawn="1"/>
          </p:nvSpPr>
          <p:spPr bwMode="auto">
            <a:xfrm>
              <a:off x="608013" y="609600"/>
              <a:ext cx="26988" cy="26988"/>
            </a:xfrm>
            <a:custGeom>
              <a:avLst/>
              <a:gdLst/>
              <a:ahLst/>
              <a:cxnLst>
                <a:cxn ang="0">
                  <a:pos x="104" y="91"/>
                </a:cxn>
                <a:cxn ang="0">
                  <a:pos x="91" y="17"/>
                </a:cxn>
                <a:cxn ang="0">
                  <a:pos x="17" y="31"/>
                </a:cxn>
                <a:cxn ang="0">
                  <a:pos x="30" y="104"/>
                </a:cxn>
                <a:cxn ang="0">
                  <a:pos x="104" y="91"/>
                </a:cxn>
              </a:cxnLst>
              <a:rect l="0" t="0" r="r" b="b"/>
              <a:pathLst>
                <a:path w="121" h="121">
                  <a:moveTo>
                    <a:pt x="104" y="91"/>
                  </a:moveTo>
                  <a:cubicBezTo>
                    <a:pt x="121" y="67"/>
                    <a:pt x="115" y="33"/>
                    <a:pt x="91" y="17"/>
                  </a:cubicBezTo>
                  <a:cubicBezTo>
                    <a:pt x="67" y="0"/>
                    <a:pt x="34" y="6"/>
                    <a:pt x="17" y="31"/>
                  </a:cubicBezTo>
                  <a:cubicBezTo>
                    <a:pt x="0" y="55"/>
                    <a:pt x="6" y="88"/>
                    <a:pt x="30" y="104"/>
                  </a:cubicBezTo>
                  <a:cubicBezTo>
                    <a:pt x="55" y="121"/>
                    <a:pt x="88" y="115"/>
                    <a:pt x="104"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45" name="Freeform 77"/>
            <p:cNvSpPr>
              <a:spLocks/>
            </p:cNvSpPr>
            <p:nvPr userDrawn="1"/>
          </p:nvSpPr>
          <p:spPr bwMode="auto">
            <a:xfrm>
              <a:off x="608013" y="609600"/>
              <a:ext cx="26988" cy="26988"/>
            </a:xfrm>
            <a:custGeom>
              <a:avLst/>
              <a:gdLst/>
              <a:ahLst/>
              <a:cxnLst>
                <a:cxn ang="0">
                  <a:pos x="104" y="91"/>
                </a:cxn>
                <a:cxn ang="0">
                  <a:pos x="91" y="17"/>
                </a:cxn>
                <a:cxn ang="0">
                  <a:pos x="17" y="31"/>
                </a:cxn>
                <a:cxn ang="0">
                  <a:pos x="30" y="104"/>
                </a:cxn>
                <a:cxn ang="0">
                  <a:pos x="104" y="91"/>
                </a:cxn>
              </a:cxnLst>
              <a:rect l="0" t="0" r="r" b="b"/>
              <a:pathLst>
                <a:path w="121" h="121">
                  <a:moveTo>
                    <a:pt x="104" y="91"/>
                  </a:moveTo>
                  <a:cubicBezTo>
                    <a:pt x="121" y="67"/>
                    <a:pt x="115" y="33"/>
                    <a:pt x="91" y="17"/>
                  </a:cubicBezTo>
                  <a:cubicBezTo>
                    <a:pt x="67" y="0"/>
                    <a:pt x="34" y="6"/>
                    <a:pt x="17" y="31"/>
                  </a:cubicBezTo>
                  <a:cubicBezTo>
                    <a:pt x="0" y="55"/>
                    <a:pt x="6" y="88"/>
                    <a:pt x="30" y="104"/>
                  </a:cubicBezTo>
                  <a:cubicBezTo>
                    <a:pt x="55" y="121"/>
                    <a:pt x="88" y="115"/>
                    <a:pt x="104" y="91"/>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7246" name="Freeform 78"/>
            <p:cNvSpPr>
              <a:spLocks/>
            </p:cNvSpPr>
            <p:nvPr userDrawn="1"/>
          </p:nvSpPr>
          <p:spPr bwMode="auto">
            <a:xfrm>
              <a:off x="904875" y="923925"/>
              <a:ext cx="88900" cy="180975"/>
            </a:xfrm>
            <a:custGeom>
              <a:avLst/>
              <a:gdLst/>
              <a:ahLst/>
              <a:cxnLst>
                <a:cxn ang="0">
                  <a:pos x="0" y="0"/>
                </a:cxn>
                <a:cxn ang="0">
                  <a:pos x="50" y="114"/>
                </a:cxn>
                <a:cxn ang="0">
                  <a:pos x="56" y="112"/>
                </a:cxn>
                <a:cxn ang="0">
                  <a:pos x="0" y="0"/>
                </a:cxn>
              </a:cxnLst>
              <a:rect l="0" t="0" r="r" b="b"/>
              <a:pathLst>
                <a:path w="56" h="114">
                  <a:moveTo>
                    <a:pt x="0" y="0"/>
                  </a:moveTo>
                  <a:lnTo>
                    <a:pt x="50" y="114"/>
                  </a:lnTo>
                  <a:lnTo>
                    <a:pt x="56" y="112"/>
                  </a:lnTo>
                  <a:lnTo>
                    <a:pt x="0" y="0"/>
                  </a:lnTo>
                  <a:close/>
                </a:path>
              </a:pathLst>
            </a:custGeom>
            <a:solidFill>
              <a:srgbClr val="FFD4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47" name="Freeform 79"/>
            <p:cNvSpPr>
              <a:spLocks/>
            </p:cNvSpPr>
            <p:nvPr userDrawn="1"/>
          </p:nvSpPr>
          <p:spPr bwMode="auto">
            <a:xfrm>
              <a:off x="904875" y="923925"/>
              <a:ext cx="88900" cy="180975"/>
            </a:xfrm>
            <a:custGeom>
              <a:avLst/>
              <a:gdLst/>
              <a:ahLst/>
              <a:cxnLst>
                <a:cxn ang="0">
                  <a:pos x="0" y="0"/>
                </a:cxn>
                <a:cxn ang="0">
                  <a:pos x="50" y="114"/>
                </a:cxn>
                <a:cxn ang="0">
                  <a:pos x="56" y="112"/>
                </a:cxn>
              </a:cxnLst>
              <a:rect l="0" t="0" r="r" b="b"/>
              <a:pathLst>
                <a:path w="56" h="114">
                  <a:moveTo>
                    <a:pt x="0" y="0"/>
                  </a:moveTo>
                  <a:lnTo>
                    <a:pt x="50" y="114"/>
                  </a:lnTo>
                  <a:lnTo>
                    <a:pt x="56" y="11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48" name="Freeform 80"/>
            <p:cNvSpPr>
              <a:spLocks/>
            </p:cNvSpPr>
            <p:nvPr userDrawn="1"/>
          </p:nvSpPr>
          <p:spPr bwMode="auto">
            <a:xfrm>
              <a:off x="552450" y="711200"/>
              <a:ext cx="192088" cy="36513"/>
            </a:xfrm>
            <a:custGeom>
              <a:avLst/>
              <a:gdLst/>
              <a:ahLst/>
              <a:cxnLst>
                <a:cxn ang="0">
                  <a:pos x="121" y="23"/>
                </a:cxn>
                <a:cxn ang="0">
                  <a:pos x="2" y="0"/>
                </a:cxn>
                <a:cxn ang="0">
                  <a:pos x="1" y="0"/>
                </a:cxn>
                <a:cxn ang="0">
                  <a:pos x="0" y="7"/>
                </a:cxn>
                <a:cxn ang="0">
                  <a:pos x="121" y="23"/>
                </a:cxn>
              </a:cxnLst>
              <a:rect l="0" t="0" r="r" b="b"/>
              <a:pathLst>
                <a:path w="121" h="23">
                  <a:moveTo>
                    <a:pt x="121" y="23"/>
                  </a:moveTo>
                  <a:lnTo>
                    <a:pt x="2" y="0"/>
                  </a:lnTo>
                  <a:lnTo>
                    <a:pt x="1" y="0"/>
                  </a:lnTo>
                  <a:lnTo>
                    <a:pt x="0" y="7"/>
                  </a:lnTo>
                  <a:lnTo>
                    <a:pt x="121" y="23"/>
                  </a:lnTo>
                  <a:close/>
                </a:path>
              </a:pathLst>
            </a:custGeom>
            <a:solidFill>
              <a:srgbClr val="FFD4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49" name="Freeform 81"/>
            <p:cNvSpPr>
              <a:spLocks/>
            </p:cNvSpPr>
            <p:nvPr userDrawn="1"/>
          </p:nvSpPr>
          <p:spPr bwMode="auto">
            <a:xfrm>
              <a:off x="552450" y="711200"/>
              <a:ext cx="192088" cy="36513"/>
            </a:xfrm>
            <a:custGeom>
              <a:avLst/>
              <a:gdLst/>
              <a:ahLst/>
              <a:cxnLst>
                <a:cxn ang="0">
                  <a:pos x="121" y="23"/>
                </a:cxn>
                <a:cxn ang="0">
                  <a:pos x="2" y="0"/>
                </a:cxn>
                <a:cxn ang="0">
                  <a:pos x="1" y="0"/>
                </a:cxn>
                <a:cxn ang="0">
                  <a:pos x="0" y="7"/>
                </a:cxn>
              </a:cxnLst>
              <a:rect l="0" t="0" r="r" b="b"/>
              <a:pathLst>
                <a:path w="121" h="23">
                  <a:moveTo>
                    <a:pt x="121" y="23"/>
                  </a:moveTo>
                  <a:lnTo>
                    <a:pt x="2" y="0"/>
                  </a:lnTo>
                  <a:lnTo>
                    <a:pt x="1" y="0"/>
                  </a:lnTo>
                  <a:lnTo>
                    <a:pt x="0" y="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0" name="Freeform 82"/>
            <p:cNvSpPr>
              <a:spLocks/>
            </p:cNvSpPr>
            <p:nvPr userDrawn="1"/>
          </p:nvSpPr>
          <p:spPr bwMode="auto">
            <a:xfrm>
              <a:off x="579438" y="638175"/>
              <a:ext cx="165100" cy="109538"/>
            </a:xfrm>
            <a:custGeom>
              <a:avLst/>
              <a:gdLst/>
              <a:ahLst/>
              <a:cxnLst>
                <a:cxn ang="0">
                  <a:pos x="3" y="0"/>
                </a:cxn>
                <a:cxn ang="0">
                  <a:pos x="0" y="6"/>
                </a:cxn>
                <a:cxn ang="0">
                  <a:pos x="0" y="7"/>
                </a:cxn>
                <a:cxn ang="0">
                  <a:pos x="104" y="69"/>
                </a:cxn>
                <a:cxn ang="0">
                  <a:pos x="3" y="0"/>
                </a:cxn>
              </a:cxnLst>
              <a:rect l="0" t="0" r="r" b="b"/>
              <a:pathLst>
                <a:path w="104" h="69">
                  <a:moveTo>
                    <a:pt x="3" y="0"/>
                  </a:moveTo>
                  <a:lnTo>
                    <a:pt x="0" y="6"/>
                  </a:lnTo>
                  <a:lnTo>
                    <a:pt x="0" y="7"/>
                  </a:lnTo>
                  <a:lnTo>
                    <a:pt x="104" y="69"/>
                  </a:lnTo>
                  <a:lnTo>
                    <a:pt x="3" y="0"/>
                  </a:lnTo>
                  <a:close/>
                </a:path>
              </a:pathLst>
            </a:custGeom>
            <a:solidFill>
              <a:srgbClr val="FFD4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1" name="Freeform 83"/>
            <p:cNvSpPr>
              <a:spLocks/>
            </p:cNvSpPr>
            <p:nvPr userDrawn="1"/>
          </p:nvSpPr>
          <p:spPr bwMode="auto">
            <a:xfrm>
              <a:off x="579438" y="638175"/>
              <a:ext cx="165100" cy="109538"/>
            </a:xfrm>
            <a:custGeom>
              <a:avLst/>
              <a:gdLst/>
              <a:ahLst/>
              <a:cxnLst>
                <a:cxn ang="0">
                  <a:pos x="3" y="0"/>
                </a:cxn>
                <a:cxn ang="0">
                  <a:pos x="0" y="6"/>
                </a:cxn>
                <a:cxn ang="0">
                  <a:pos x="0" y="7"/>
                </a:cxn>
                <a:cxn ang="0">
                  <a:pos x="104" y="69"/>
                </a:cxn>
              </a:cxnLst>
              <a:rect l="0" t="0" r="r" b="b"/>
              <a:pathLst>
                <a:path w="104" h="69">
                  <a:moveTo>
                    <a:pt x="3" y="0"/>
                  </a:moveTo>
                  <a:lnTo>
                    <a:pt x="0" y="6"/>
                  </a:lnTo>
                  <a:lnTo>
                    <a:pt x="0" y="7"/>
                  </a:lnTo>
                  <a:lnTo>
                    <a:pt x="104" y="6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2" name="Freeform 84"/>
            <p:cNvSpPr>
              <a:spLocks/>
            </p:cNvSpPr>
            <p:nvPr userDrawn="1"/>
          </p:nvSpPr>
          <p:spPr bwMode="auto">
            <a:xfrm>
              <a:off x="838200" y="465138"/>
              <a:ext cx="69850" cy="198438"/>
            </a:xfrm>
            <a:custGeom>
              <a:avLst/>
              <a:gdLst/>
              <a:ahLst/>
              <a:cxnLst>
                <a:cxn ang="0">
                  <a:pos x="0" y="0"/>
                </a:cxn>
                <a:cxn ang="0">
                  <a:pos x="22" y="125"/>
                </a:cxn>
                <a:cxn ang="0">
                  <a:pos x="44" y="0"/>
                </a:cxn>
                <a:cxn ang="0">
                  <a:pos x="0" y="0"/>
                </a:cxn>
              </a:cxnLst>
              <a:rect l="0" t="0" r="r" b="b"/>
              <a:pathLst>
                <a:path w="44" h="125">
                  <a:moveTo>
                    <a:pt x="0" y="0"/>
                  </a:moveTo>
                  <a:lnTo>
                    <a:pt x="22" y="125"/>
                  </a:lnTo>
                  <a:lnTo>
                    <a:pt x="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3" name="Freeform 85"/>
            <p:cNvSpPr>
              <a:spLocks/>
            </p:cNvSpPr>
            <p:nvPr userDrawn="1"/>
          </p:nvSpPr>
          <p:spPr bwMode="auto">
            <a:xfrm>
              <a:off x="838200" y="465138"/>
              <a:ext cx="69850" cy="198438"/>
            </a:xfrm>
            <a:custGeom>
              <a:avLst/>
              <a:gdLst/>
              <a:ahLst/>
              <a:cxnLst>
                <a:cxn ang="0">
                  <a:pos x="0" y="0"/>
                </a:cxn>
                <a:cxn ang="0">
                  <a:pos x="22" y="125"/>
                </a:cxn>
                <a:cxn ang="0">
                  <a:pos x="44" y="0"/>
                </a:cxn>
              </a:cxnLst>
              <a:rect l="0" t="0" r="r" b="b"/>
              <a:pathLst>
                <a:path w="44" h="125">
                  <a:moveTo>
                    <a:pt x="0" y="0"/>
                  </a:moveTo>
                  <a:lnTo>
                    <a:pt x="22" y="125"/>
                  </a:lnTo>
                  <a:lnTo>
                    <a:pt x="4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4" name="Freeform 86"/>
            <p:cNvSpPr>
              <a:spLocks/>
            </p:cNvSpPr>
            <p:nvPr userDrawn="1"/>
          </p:nvSpPr>
          <p:spPr bwMode="auto">
            <a:xfrm>
              <a:off x="904875" y="466725"/>
              <a:ext cx="80963" cy="201613"/>
            </a:xfrm>
            <a:custGeom>
              <a:avLst/>
              <a:gdLst/>
              <a:ahLst/>
              <a:cxnLst>
                <a:cxn ang="0">
                  <a:pos x="8" y="0"/>
                </a:cxn>
                <a:cxn ang="0">
                  <a:pos x="0" y="127"/>
                </a:cxn>
                <a:cxn ang="0">
                  <a:pos x="51" y="11"/>
                </a:cxn>
                <a:cxn ang="0">
                  <a:pos x="8" y="0"/>
                </a:cxn>
              </a:cxnLst>
              <a:rect l="0" t="0" r="r" b="b"/>
              <a:pathLst>
                <a:path w="51" h="127">
                  <a:moveTo>
                    <a:pt x="8" y="0"/>
                  </a:moveTo>
                  <a:lnTo>
                    <a:pt x="0" y="127"/>
                  </a:lnTo>
                  <a:lnTo>
                    <a:pt x="51" y="11"/>
                  </a:lnTo>
                  <a:lnTo>
                    <a:pt x="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5" name="Freeform 87"/>
            <p:cNvSpPr>
              <a:spLocks/>
            </p:cNvSpPr>
            <p:nvPr userDrawn="1"/>
          </p:nvSpPr>
          <p:spPr bwMode="auto">
            <a:xfrm>
              <a:off x="904875" y="466725"/>
              <a:ext cx="80963" cy="201613"/>
            </a:xfrm>
            <a:custGeom>
              <a:avLst/>
              <a:gdLst/>
              <a:ahLst/>
              <a:cxnLst>
                <a:cxn ang="0">
                  <a:pos x="8" y="0"/>
                </a:cxn>
                <a:cxn ang="0">
                  <a:pos x="0" y="127"/>
                </a:cxn>
                <a:cxn ang="0">
                  <a:pos x="51" y="11"/>
                </a:cxn>
              </a:cxnLst>
              <a:rect l="0" t="0" r="r" b="b"/>
              <a:pathLst>
                <a:path w="51" h="127">
                  <a:moveTo>
                    <a:pt x="8" y="0"/>
                  </a:moveTo>
                  <a:lnTo>
                    <a:pt x="0" y="127"/>
                  </a:lnTo>
                  <a:lnTo>
                    <a:pt x="51" y="1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6" name="Freeform 88"/>
            <p:cNvSpPr>
              <a:spLocks/>
            </p:cNvSpPr>
            <p:nvPr userDrawn="1"/>
          </p:nvSpPr>
          <p:spPr bwMode="auto">
            <a:xfrm>
              <a:off x="933450" y="487363"/>
              <a:ext cx="123825" cy="192088"/>
            </a:xfrm>
            <a:custGeom>
              <a:avLst/>
              <a:gdLst/>
              <a:ahLst/>
              <a:cxnLst>
                <a:cxn ang="0">
                  <a:pos x="39" y="0"/>
                </a:cxn>
                <a:cxn ang="0">
                  <a:pos x="0" y="121"/>
                </a:cxn>
                <a:cxn ang="0">
                  <a:pos x="78" y="21"/>
                </a:cxn>
                <a:cxn ang="0">
                  <a:pos x="39" y="0"/>
                </a:cxn>
              </a:cxnLst>
              <a:rect l="0" t="0" r="r" b="b"/>
              <a:pathLst>
                <a:path w="78" h="121">
                  <a:moveTo>
                    <a:pt x="39" y="0"/>
                  </a:moveTo>
                  <a:lnTo>
                    <a:pt x="0" y="121"/>
                  </a:lnTo>
                  <a:lnTo>
                    <a:pt x="78" y="21"/>
                  </a:lnTo>
                  <a:lnTo>
                    <a:pt x="3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7" name="Freeform 89"/>
            <p:cNvSpPr>
              <a:spLocks/>
            </p:cNvSpPr>
            <p:nvPr userDrawn="1"/>
          </p:nvSpPr>
          <p:spPr bwMode="auto">
            <a:xfrm>
              <a:off x="933450" y="487363"/>
              <a:ext cx="123825" cy="192088"/>
            </a:xfrm>
            <a:custGeom>
              <a:avLst/>
              <a:gdLst/>
              <a:ahLst/>
              <a:cxnLst>
                <a:cxn ang="0">
                  <a:pos x="39" y="0"/>
                </a:cxn>
                <a:cxn ang="0">
                  <a:pos x="0" y="121"/>
                </a:cxn>
                <a:cxn ang="0">
                  <a:pos x="78" y="21"/>
                </a:cxn>
              </a:cxnLst>
              <a:rect l="0" t="0" r="r" b="b"/>
              <a:pathLst>
                <a:path w="78" h="121">
                  <a:moveTo>
                    <a:pt x="39" y="0"/>
                  </a:moveTo>
                  <a:lnTo>
                    <a:pt x="0" y="121"/>
                  </a:lnTo>
                  <a:lnTo>
                    <a:pt x="78" y="2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8" name="Freeform 90"/>
            <p:cNvSpPr>
              <a:spLocks/>
            </p:cNvSpPr>
            <p:nvPr userDrawn="1"/>
          </p:nvSpPr>
          <p:spPr bwMode="auto">
            <a:xfrm>
              <a:off x="960438" y="525463"/>
              <a:ext cx="157163" cy="171450"/>
            </a:xfrm>
            <a:custGeom>
              <a:avLst/>
              <a:gdLst/>
              <a:ahLst/>
              <a:cxnLst>
                <a:cxn ang="0">
                  <a:pos x="66" y="0"/>
                </a:cxn>
                <a:cxn ang="0">
                  <a:pos x="0" y="108"/>
                </a:cxn>
                <a:cxn ang="0">
                  <a:pos x="99" y="29"/>
                </a:cxn>
                <a:cxn ang="0">
                  <a:pos x="66" y="0"/>
                </a:cxn>
              </a:cxnLst>
              <a:rect l="0" t="0" r="r" b="b"/>
              <a:pathLst>
                <a:path w="99" h="108">
                  <a:moveTo>
                    <a:pt x="66" y="0"/>
                  </a:moveTo>
                  <a:lnTo>
                    <a:pt x="0" y="108"/>
                  </a:lnTo>
                  <a:lnTo>
                    <a:pt x="99" y="29"/>
                  </a:lnTo>
                  <a:lnTo>
                    <a:pt x="6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59" name="Freeform 91"/>
            <p:cNvSpPr>
              <a:spLocks/>
            </p:cNvSpPr>
            <p:nvPr userDrawn="1"/>
          </p:nvSpPr>
          <p:spPr bwMode="auto">
            <a:xfrm>
              <a:off x="960438" y="525463"/>
              <a:ext cx="157163" cy="171450"/>
            </a:xfrm>
            <a:custGeom>
              <a:avLst/>
              <a:gdLst/>
              <a:ahLst/>
              <a:cxnLst>
                <a:cxn ang="0">
                  <a:pos x="66" y="0"/>
                </a:cxn>
                <a:cxn ang="0">
                  <a:pos x="0" y="108"/>
                </a:cxn>
                <a:cxn ang="0">
                  <a:pos x="99" y="29"/>
                </a:cxn>
              </a:cxnLst>
              <a:rect l="0" t="0" r="r" b="b"/>
              <a:pathLst>
                <a:path w="99" h="108">
                  <a:moveTo>
                    <a:pt x="66" y="0"/>
                  </a:moveTo>
                  <a:lnTo>
                    <a:pt x="0" y="108"/>
                  </a:lnTo>
                  <a:lnTo>
                    <a:pt x="99" y="2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0" name="Freeform 92"/>
            <p:cNvSpPr>
              <a:spLocks/>
            </p:cNvSpPr>
            <p:nvPr userDrawn="1"/>
          </p:nvSpPr>
          <p:spPr bwMode="auto">
            <a:xfrm>
              <a:off x="981075" y="579438"/>
              <a:ext cx="182563" cy="141288"/>
            </a:xfrm>
            <a:custGeom>
              <a:avLst/>
              <a:gdLst/>
              <a:ahLst/>
              <a:cxnLst>
                <a:cxn ang="0">
                  <a:pos x="90" y="0"/>
                </a:cxn>
                <a:cxn ang="0">
                  <a:pos x="0" y="89"/>
                </a:cxn>
                <a:cxn ang="0">
                  <a:pos x="115" y="36"/>
                </a:cxn>
                <a:cxn ang="0">
                  <a:pos x="90" y="0"/>
                </a:cxn>
              </a:cxnLst>
              <a:rect l="0" t="0" r="r" b="b"/>
              <a:pathLst>
                <a:path w="115" h="89">
                  <a:moveTo>
                    <a:pt x="90" y="0"/>
                  </a:moveTo>
                  <a:lnTo>
                    <a:pt x="0" y="89"/>
                  </a:lnTo>
                  <a:lnTo>
                    <a:pt x="115" y="36"/>
                  </a:lnTo>
                  <a:lnTo>
                    <a:pt x="9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1" name="Freeform 93"/>
            <p:cNvSpPr>
              <a:spLocks/>
            </p:cNvSpPr>
            <p:nvPr userDrawn="1"/>
          </p:nvSpPr>
          <p:spPr bwMode="auto">
            <a:xfrm>
              <a:off x="981075" y="579438"/>
              <a:ext cx="182563" cy="141288"/>
            </a:xfrm>
            <a:custGeom>
              <a:avLst/>
              <a:gdLst/>
              <a:ahLst/>
              <a:cxnLst>
                <a:cxn ang="0">
                  <a:pos x="90" y="0"/>
                </a:cxn>
                <a:cxn ang="0">
                  <a:pos x="0" y="89"/>
                </a:cxn>
                <a:cxn ang="0">
                  <a:pos x="115" y="36"/>
                </a:cxn>
              </a:cxnLst>
              <a:rect l="0" t="0" r="r" b="b"/>
              <a:pathLst>
                <a:path w="115" h="89">
                  <a:moveTo>
                    <a:pt x="90" y="0"/>
                  </a:moveTo>
                  <a:lnTo>
                    <a:pt x="0" y="89"/>
                  </a:lnTo>
                  <a:lnTo>
                    <a:pt x="115" y="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2" name="Freeform 94"/>
            <p:cNvSpPr>
              <a:spLocks/>
            </p:cNvSpPr>
            <p:nvPr userDrawn="1"/>
          </p:nvSpPr>
          <p:spPr bwMode="auto">
            <a:xfrm>
              <a:off x="995363" y="646113"/>
              <a:ext cx="198438" cy="103188"/>
            </a:xfrm>
            <a:custGeom>
              <a:avLst/>
              <a:gdLst/>
              <a:ahLst/>
              <a:cxnLst>
                <a:cxn ang="0">
                  <a:pos x="109" y="0"/>
                </a:cxn>
                <a:cxn ang="0">
                  <a:pos x="0" y="65"/>
                </a:cxn>
                <a:cxn ang="0">
                  <a:pos x="125" y="41"/>
                </a:cxn>
                <a:cxn ang="0">
                  <a:pos x="109" y="0"/>
                </a:cxn>
              </a:cxnLst>
              <a:rect l="0" t="0" r="r" b="b"/>
              <a:pathLst>
                <a:path w="125" h="65">
                  <a:moveTo>
                    <a:pt x="109" y="0"/>
                  </a:moveTo>
                  <a:lnTo>
                    <a:pt x="0" y="65"/>
                  </a:lnTo>
                  <a:lnTo>
                    <a:pt x="125" y="41"/>
                  </a:lnTo>
                  <a:lnTo>
                    <a:pt x="10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3" name="Freeform 95"/>
            <p:cNvSpPr>
              <a:spLocks/>
            </p:cNvSpPr>
            <p:nvPr userDrawn="1"/>
          </p:nvSpPr>
          <p:spPr bwMode="auto">
            <a:xfrm>
              <a:off x="995363" y="646113"/>
              <a:ext cx="198438" cy="103188"/>
            </a:xfrm>
            <a:custGeom>
              <a:avLst/>
              <a:gdLst/>
              <a:ahLst/>
              <a:cxnLst>
                <a:cxn ang="0">
                  <a:pos x="109" y="0"/>
                </a:cxn>
                <a:cxn ang="0">
                  <a:pos x="0" y="65"/>
                </a:cxn>
                <a:cxn ang="0">
                  <a:pos x="125" y="41"/>
                </a:cxn>
              </a:cxnLst>
              <a:rect l="0" t="0" r="r" b="b"/>
              <a:pathLst>
                <a:path w="125" h="65">
                  <a:moveTo>
                    <a:pt x="109" y="0"/>
                  </a:moveTo>
                  <a:lnTo>
                    <a:pt x="0" y="65"/>
                  </a:lnTo>
                  <a:lnTo>
                    <a:pt x="125" y="4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4" name="Freeform 96"/>
            <p:cNvSpPr>
              <a:spLocks/>
            </p:cNvSpPr>
            <p:nvPr userDrawn="1"/>
          </p:nvSpPr>
          <p:spPr bwMode="auto">
            <a:xfrm>
              <a:off x="1003300" y="720725"/>
              <a:ext cx="200025" cy="69850"/>
            </a:xfrm>
            <a:custGeom>
              <a:avLst/>
              <a:gdLst/>
              <a:ahLst/>
              <a:cxnLst>
                <a:cxn ang="0">
                  <a:pos x="121" y="0"/>
                </a:cxn>
                <a:cxn ang="0">
                  <a:pos x="0" y="37"/>
                </a:cxn>
                <a:cxn ang="0">
                  <a:pos x="126" y="44"/>
                </a:cxn>
                <a:cxn ang="0">
                  <a:pos x="121" y="0"/>
                </a:cxn>
              </a:cxnLst>
              <a:rect l="0" t="0" r="r" b="b"/>
              <a:pathLst>
                <a:path w="126" h="44">
                  <a:moveTo>
                    <a:pt x="121" y="0"/>
                  </a:moveTo>
                  <a:lnTo>
                    <a:pt x="0" y="37"/>
                  </a:lnTo>
                  <a:lnTo>
                    <a:pt x="126" y="44"/>
                  </a:lnTo>
                  <a:lnTo>
                    <a:pt x="121"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5" name="Freeform 97"/>
            <p:cNvSpPr>
              <a:spLocks/>
            </p:cNvSpPr>
            <p:nvPr userDrawn="1"/>
          </p:nvSpPr>
          <p:spPr bwMode="auto">
            <a:xfrm>
              <a:off x="1003300" y="720725"/>
              <a:ext cx="200025" cy="69850"/>
            </a:xfrm>
            <a:custGeom>
              <a:avLst/>
              <a:gdLst/>
              <a:ahLst/>
              <a:cxnLst>
                <a:cxn ang="0">
                  <a:pos x="121" y="0"/>
                </a:cxn>
                <a:cxn ang="0">
                  <a:pos x="0" y="37"/>
                </a:cxn>
                <a:cxn ang="0">
                  <a:pos x="126" y="44"/>
                </a:cxn>
              </a:cxnLst>
              <a:rect l="0" t="0" r="r" b="b"/>
              <a:pathLst>
                <a:path w="126" h="44">
                  <a:moveTo>
                    <a:pt x="121" y="0"/>
                  </a:moveTo>
                  <a:lnTo>
                    <a:pt x="0" y="37"/>
                  </a:lnTo>
                  <a:lnTo>
                    <a:pt x="126" y="4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6" name="Freeform 98"/>
            <p:cNvSpPr>
              <a:spLocks/>
            </p:cNvSpPr>
            <p:nvPr userDrawn="1"/>
          </p:nvSpPr>
          <p:spPr bwMode="auto">
            <a:xfrm>
              <a:off x="1003300" y="800100"/>
              <a:ext cx="200025" cy="69850"/>
            </a:xfrm>
            <a:custGeom>
              <a:avLst/>
              <a:gdLst/>
              <a:ahLst/>
              <a:cxnLst>
                <a:cxn ang="0">
                  <a:pos x="126" y="0"/>
                </a:cxn>
                <a:cxn ang="0">
                  <a:pos x="0" y="7"/>
                </a:cxn>
                <a:cxn ang="0">
                  <a:pos x="121" y="44"/>
                </a:cxn>
                <a:cxn ang="0">
                  <a:pos x="126" y="0"/>
                </a:cxn>
              </a:cxnLst>
              <a:rect l="0" t="0" r="r" b="b"/>
              <a:pathLst>
                <a:path w="126" h="44">
                  <a:moveTo>
                    <a:pt x="126" y="0"/>
                  </a:moveTo>
                  <a:lnTo>
                    <a:pt x="0" y="7"/>
                  </a:lnTo>
                  <a:lnTo>
                    <a:pt x="121" y="44"/>
                  </a:lnTo>
                  <a:lnTo>
                    <a:pt x="12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7" name="Freeform 99"/>
            <p:cNvSpPr>
              <a:spLocks/>
            </p:cNvSpPr>
            <p:nvPr userDrawn="1"/>
          </p:nvSpPr>
          <p:spPr bwMode="auto">
            <a:xfrm>
              <a:off x="1003300" y="800100"/>
              <a:ext cx="200025" cy="69850"/>
            </a:xfrm>
            <a:custGeom>
              <a:avLst/>
              <a:gdLst/>
              <a:ahLst/>
              <a:cxnLst>
                <a:cxn ang="0">
                  <a:pos x="126" y="0"/>
                </a:cxn>
                <a:cxn ang="0">
                  <a:pos x="0" y="7"/>
                </a:cxn>
                <a:cxn ang="0">
                  <a:pos x="121" y="44"/>
                </a:cxn>
              </a:cxnLst>
              <a:rect l="0" t="0" r="r" b="b"/>
              <a:pathLst>
                <a:path w="126" h="44">
                  <a:moveTo>
                    <a:pt x="126" y="0"/>
                  </a:moveTo>
                  <a:lnTo>
                    <a:pt x="0" y="7"/>
                  </a:lnTo>
                  <a:lnTo>
                    <a:pt x="121" y="4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8" name="Freeform 100"/>
            <p:cNvSpPr>
              <a:spLocks/>
            </p:cNvSpPr>
            <p:nvPr userDrawn="1"/>
          </p:nvSpPr>
          <p:spPr bwMode="auto">
            <a:xfrm>
              <a:off x="995363" y="842963"/>
              <a:ext cx="198438" cy="101600"/>
            </a:xfrm>
            <a:custGeom>
              <a:avLst/>
              <a:gdLst/>
              <a:ahLst/>
              <a:cxnLst>
                <a:cxn ang="0">
                  <a:pos x="125" y="23"/>
                </a:cxn>
                <a:cxn ang="0">
                  <a:pos x="0" y="0"/>
                </a:cxn>
                <a:cxn ang="0">
                  <a:pos x="109" y="64"/>
                </a:cxn>
                <a:cxn ang="0">
                  <a:pos x="125" y="23"/>
                </a:cxn>
              </a:cxnLst>
              <a:rect l="0" t="0" r="r" b="b"/>
              <a:pathLst>
                <a:path w="125" h="64">
                  <a:moveTo>
                    <a:pt x="125" y="23"/>
                  </a:moveTo>
                  <a:lnTo>
                    <a:pt x="0" y="0"/>
                  </a:lnTo>
                  <a:lnTo>
                    <a:pt x="109" y="64"/>
                  </a:lnTo>
                  <a:lnTo>
                    <a:pt x="125" y="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69" name="Freeform 101"/>
            <p:cNvSpPr>
              <a:spLocks/>
            </p:cNvSpPr>
            <p:nvPr userDrawn="1"/>
          </p:nvSpPr>
          <p:spPr bwMode="auto">
            <a:xfrm>
              <a:off x="995363" y="842963"/>
              <a:ext cx="198438" cy="101600"/>
            </a:xfrm>
            <a:custGeom>
              <a:avLst/>
              <a:gdLst/>
              <a:ahLst/>
              <a:cxnLst>
                <a:cxn ang="0">
                  <a:pos x="125" y="23"/>
                </a:cxn>
                <a:cxn ang="0">
                  <a:pos x="0" y="0"/>
                </a:cxn>
                <a:cxn ang="0">
                  <a:pos x="109" y="64"/>
                </a:cxn>
              </a:cxnLst>
              <a:rect l="0" t="0" r="r" b="b"/>
              <a:pathLst>
                <a:path w="125" h="64">
                  <a:moveTo>
                    <a:pt x="125" y="23"/>
                  </a:moveTo>
                  <a:lnTo>
                    <a:pt x="0" y="0"/>
                  </a:lnTo>
                  <a:lnTo>
                    <a:pt x="109" y="6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0" name="Freeform 102"/>
            <p:cNvSpPr>
              <a:spLocks/>
            </p:cNvSpPr>
            <p:nvPr userDrawn="1"/>
          </p:nvSpPr>
          <p:spPr bwMode="auto">
            <a:xfrm>
              <a:off x="981075" y="869950"/>
              <a:ext cx="182563" cy="141288"/>
            </a:xfrm>
            <a:custGeom>
              <a:avLst/>
              <a:gdLst/>
              <a:ahLst/>
              <a:cxnLst>
                <a:cxn ang="0">
                  <a:pos x="115" y="53"/>
                </a:cxn>
                <a:cxn ang="0">
                  <a:pos x="0" y="0"/>
                </a:cxn>
                <a:cxn ang="0">
                  <a:pos x="90" y="89"/>
                </a:cxn>
                <a:cxn ang="0">
                  <a:pos x="115" y="53"/>
                </a:cxn>
              </a:cxnLst>
              <a:rect l="0" t="0" r="r" b="b"/>
              <a:pathLst>
                <a:path w="115" h="89">
                  <a:moveTo>
                    <a:pt x="115" y="53"/>
                  </a:moveTo>
                  <a:lnTo>
                    <a:pt x="0" y="0"/>
                  </a:lnTo>
                  <a:lnTo>
                    <a:pt x="90" y="89"/>
                  </a:lnTo>
                  <a:lnTo>
                    <a:pt x="115" y="5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1" name="Freeform 103"/>
            <p:cNvSpPr>
              <a:spLocks/>
            </p:cNvSpPr>
            <p:nvPr userDrawn="1"/>
          </p:nvSpPr>
          <p:spPr bwMode="auto">
            <a:xfrm>
              <a:off x="981075" y="869950"/>
              <a:ext cx="182563" cy="141288"/>
            </a:xfrm>
            <a:custGeom>
              <a:avLst/>
              <a:gdLst/>
              <a:ahLst/>
              <a:cxnLst>
                <a:cxn ang="0">
                  <a:pos x="115" y="53"/>
                </a:cxn>
                <a:cxn ang="0">
                  <a:pos x="0" y="0"/>
                </a:cxn>
                <a:cxn ang="0">
                  <a:pos x="90" y="89"/>
                </a:cxn>
              </a:cxnLst>
              <a:rect l="0" t="0" r="r" b="b"/>
              <a:pathLst>
                <a:path w="115" h="89">
                  <a:moveTo>
                    <a:pt x="115" y="53"/>
                  </a:moveTo>
                  <a:lnTo>
                    <a:pt x="0" y="0"/>
                  </a:lnTo>
                  <a:lnTo>
                    <a:pt x="90" y="8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2" name="Freeform 104"/>
            <p:cNvSpPr>
              <a:spLocks/>
            </p:cNvSpPr>
            <p:nvPr userDrawn="1"/>
          </p:nvSpPr>
          <p:spPr bwMode="auto">
            <a:xfrm>
              <a:off x="960438" y="893763"/>
              <a:ext cx="157163" cy="171450"/>
            </a:xfrm>
            <a:custGeom>
              <a:avLst/>
              <a:gdLst/>
              <a:ahLst/>
              <a:cxnLst>
                <a:cxn ang="0">
                  <a:pos x="99" y="79"/>
                </a:cxn>
                <a:cxn ang="0">
                  <a:pos x="0" y="0"/>
                </a:cxn>
                <a:cxn ang="0">
                  <a:pos x="66" y="108"/>
                </a:cxn>
                <a:cxn ang="0">
                  <a:pos x="99" y="79"/>
                </a:cxn>
              </a:cxnLst>
              <a:rect l="0" t="0" r="r" b="b"/>
              <a:pathLst>
                <a:path w="99" h="108">
                  <a:moveTo>
                    <a:pt x="99" y="79"/>
                  </a:moveTo>
                  <a:lnTo>
                    <a:pt x="0" y="0"/>
                  </a:lnTo>
                  <a:lnTo>
                    <a:pt x="66" y="108"/>
                  </a:lnTo>
                  <a:lnTo>
                    <a:pt x="99" y="7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3" name="Freeform 105"/>
            <p:cNvSpPr>
              <a:spLocks/>
            </p:cNvSpPr>
            <p:nvPr userDrawn="1"/>
          </p:nvSpPr>
          <p:spPr bwMode="auto">
            <a:xfrm>
              <a:off x="960438" y="893763"/>
              <a:ext cx="157163" cy="171450"/>
            </a:xfrm>
            <a:custGeom>
              <a:avLst/>
              <a:gdLst/>
              <a:ahLst/>
              <a:cxnLst>
                <a:cxn ang="0">
                  <a:pos x="99" y="79"/>
                </a:cxn>
                <a:cxn ang="0">
                  <a:pos x="0" y="0"/>
                </a:cxn>
                <a:cxn ang="0">
                  <a:pos x="66" y="108"/>
                </a:cxn>
              </a:cxnLst>
              <a:rect l="0" t="0" r="r" b="b"/>
              <a:pathLst>
                <a:path w="99" h="108">
                  <a:moveTo>
                    <a:pt x="99" y="79"/>
                  </a:moveTo>
                  <a:lnTo>
                    <a:pt x="0" y="0"/>
                  </a:lnTo>
                  <a:lnTo>
                    <a:pt x="66" y="10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4" name="Freeform 106"/>
            <p:cNvSpPr>
              <a:spLocks/>
            </p:cNvSpPr>
            <p:nvPr userDrawn="1"/>
          </p:nvSpPr>
          <p:spPr bwMode="auto">
            <a:xfrm>
              <a:off x="933450" y="912813"/>
              <a:ext cx="123825" cy="190500"/>
            </a:xfrm>
            <a:custGeom>
              <a:avLst/>
              <a:gdLst/>
              <a:ahLst/>
              <a:cxnLst>
                <a:cxn ang="0">
                  <a:pos x="78" y="100"/>
                </a:cxn>
                <a:cxn ang="0">
                  <a:pos x="0" y="0"/>
                </a:cxn>
                <a:cxn ang="0">
                  <a:pos x="39" y="120"/>
                </a:cxn>
                <a:cxn ang="0">
                  <a:pos x="78" y="100"/>
                </a:cxn>
              </a:cxnLst>
              <a:rect l="0" t="0" r="r" b="b"/>
              <a:pathLst>
                <a:path w="78" h="120">
                  <a:moveTo>
                    <a:pt x="78" y="100"/>
                  </a:moveTo>
                  <a:lnTo>
                    <a:pt x="0" y="0"/>
                  </a:lnTo>
                  <a:lnTo>
                    <a:pt x="39" y="120"/>
                  </a:lnTo>
                  <a:lnTo>
                    <a:pt x="78" y="10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5" name="Freeform 107"/>
            <p:cNvSpPr>
              <a:spLocks/>
            </p:cNvSpPr>
            <p:nvPr userDrawn="1"/>
          </p:nvSpPr>
          <p:spPr bwMode="auto">
            <a:xfrm>
              <a:off x="933450" y="912813"/>
              <a:ext cx="123825" cy="190500"/>
            </a:xfrm>
            <a:custGeom>
              <a:avLst/>
              <a:gdLst/>
              <a:ahLst/>
              <a:cxnLst>
                <a:cxn ang="0">
                  <a:pos x="78" y="100"/>
                </a:cxn>
                <a:cxn ang="0">
                  <a:pos x="0" y="0"/>
                </a:cxn>
                <a:cxn ang="0">
                  <a:pos x="39" y="120"/>
                </a:cxn>
              </a:cxnLst>
              <a:rect l="0" t="0" r="r" b="b"/>
              <a:pathLst>
                <a:path w="78" h="120">
                  <a:moveTo>
                    <a:pt x="78" y="100"/>
                  </a:moveTo>
                  <a:lnTo>
                    <a:pt x="0" y="0"/>
                  </a:lnTo>
                  <a:lnTo>
                    <a:pt x="39" y="12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6" name="Freeform 108"/>
            <p:cNvSpPr>
              <a:spLocks/>
            </p:cNvSpPr>
            <p:nvPr userDrawn="1"/>
          </p:nvSpPr>
          <p:spPr bwMode="auto">
            <a:xfrm>
              <a:off x="838200" y="927100"/>
              <a:ext cx="69850" cy="198438"/>
            </a:xfrm>
            <a:custGeom>
              <a:avLst/>
              <a:gdLst/>
              <a:ahLst/>
              <a:cxnLst>
                <a:cxn ang="0">
                  <a:pos x="44" y="125"/>
                </a:cxn>
                <a:cxn ang="0">
                  <a:pos x="22" y="0"/>
                </a:cxn>
                <a:cxn ang="0">
                  <a:pos x="0" y="125"/>
                </a:cxn>
                <a:cxn ang="0">
                  <a:pos x="44" y="125"/>
                </a:cxn>
              </a:cxnLst>
              <a:rect l="0" t="0" r="r" b="b"/>
              <a:pathLst>
                <a:path w="44" h="125">
                  <a:moveTo>
                    <a:pt x="44" y="125"/>
                  </a:moveTo>
                  <a:lnTo>
                    <a:pt x="22" y="0"/>
                  </a:lnTo>
                  <a:lnTo>
                    <a:pt x="0" y="125"/>
                  </a:lnTo>
                  <a:lnTo>
                    <a:pt x="44" y="1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7" name="Freeform 109"/>
            <p:cNvSpPr>
              <a:spLocks/>
            </p:cNvSpPr>
            <p:nvPr userDrawn="1"/>
          </p:nvSpPr>
          <p:spPr bwMode="auto">
            <a:xfrm>
              <a:off x="838200" y="927100"/>
              <a:ext cx="69850" cy="198438"/>
            </a:xfrm>
            <a:custGeom>
              <a:avLst/>
              <a:gdLst/>
              <a:ahLst/>
              <a:cxnLst>
                <a:cxn ang="0">
                  <a:pos x="44" y="125"/>
                </a:cxn>
                <a:cxn ang="0">
                  <a:pos x="22" y="0"/>
                </a:cxn>
                <a:cxn ang="0">
                  <a:pos x="0" y="125"/>
                </a:cxn>
              </a:cxnLst>
              <a:rect l="0" t="0" r="r" b="b"/>
              <a:pathLst>
                <a:path w="44" h="125">
                  <a:moveTo>
                    <a:pt x="44" y="125"/>
                  </a:moveTo>
                  <a:lnTo>
                    <a:pt x="22" y="0"/>
                  </a:lnTo>
                  <a:lnTo>
                    <a:pt x="0" y="12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8" name="Freeform 110"/>
            <p:cNvSpPr>
              <a:spLocks/>
            </p:cNvSpPr>
            <p:nvPr userDrawn="1"/>
          </p:nvSpPr>
          <p:spPr bwMode="auto">
            <a:xfrm>
              <a:off x="760413" y="923925"/>
              <a:ext cx="80963" cy="200025"/>
            </a:xfrm>
            <a:custGeom>
              <a:avLst/>
              <a:gdLst/>
              <a:ahLst/>
              <a:cxnLst>
                <a:cxn ang="0">
                  <a:pos x="42" y="126"/>
                </a:cxn>
                <a:cxn ang="0">
                  <a:pos x="51" y="0"/>
                </a:cxn>
                <a:cxn ang="0">
                  <a:pos x="0" y="116"/>
                </a:cxn>
                <a:cxn ang="0">
                  <a:pos x="42" y="126"/>
                </a:cxn>
              </a:cxnLst>
              <a:rect l="0" t="0" r="r" b="b"/>
              <a:pathLst>
                <a:path w="51" h="126">
                  <a:moveTo>
                    <a:pt x="42" y="126"/>
                  </a:moveTo>
                  <a:lnTo>
                    <a:pt x="51" y="0"/>
                  </a:lnTo>
                  <a:lnTo>
                    <a:pt x="0" y="116"/>
                  </a:lnTo>
                  <a:lnTo>
                    <a:pt x="42" y="12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79" name="Freeform 111"/>
            <p:cNvSpPr>
              <a:spLocks/>
            </p:cNvSpPr>
            <p:nvPr userDrawn="1"/>
          </p:nvSpPr>
          <p:spPr bwMode="auto">
            <a:xfrm>
              <a:off x="760413" y="923925"/>
              <a:ext cx="80963" cy="200025"/>
            </a:xfrm>
            <a:custGeom>
              <a:avLst/>
              <a:gdLst/>
              <a:ahLst/>
              <a:cxnLst>
                <a:cxn ang="0">
                  <a:pos x="42" y="126"/>
                </a:cxn>
                <a:cxn ang="0">
                  <a:pos x="51" y="0"/>
                </a:cxn>
                <a:cxn ang="0">
                  <a:pos x="0" y="116"/>
                </a:cxn>
              </a:cxnLst>
              <a:rect l="0" t="0" r="r" b="b"/>
              <a:pathLst>
                <a:path w="51" h="126">
                  <a:moveTo>
                    <a:pt x="42" y="126"/>
                  </a:moveTo>
                  <a:lnTo>
                    <a:pt x="51" y="0"/>
                  </a:lnTo>
                  <a:lnTo>
                    <a:pt x="0" y="11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0" name="Freeform 112"/>
            <p:cNvSpPr>
              <a:spLocks/>
            </p:cNvSpPr>
            <p:nvPr userDrawn="1"/>
          </p:nvSpPr>
          <p:spPr bwMode="auto">
            <a:xfrm>
              <a:off x="688975" y="912813"/>
              <a:ext cx="122238" cy="190500"/>
            </a:xfrm>
            <a:custGeom>
              <a:avLst/>
              <a:gdLst/>
              <a:ahLst/>
              <a:cxnLst>
                <a:cxn ang="0">
                  <a:pos x="39" y="120"/>
                </a:cxn>
                <a:cxn ang="0">
                  <a:pos x="77" y="0"/>
                </a:cxn>
                <a:cxn ang="0">
                  <a:pos x="0" y="100"/>
                </a:cxn>
                <a:cxn ang="0">
                  <a:pos x="39" y="120"/>
                </a:cxn>
              </a:cxnLst>
              <a:rect l="0" t="0" r="r" b="b"/>
              <a:pathLst>
                <a:path w="77" h="120">
                  <a:moveTo>
                    <a:pt x="39" y="120"/>
                  </a:moveTo>
                  <a:lnTo>
                    <a:pt x="77" y="0"/>
                  </a:lnTo>
                  <a:lnTo>
                    <a:pt x="0" y="100"/>
                  </a:lnTo>
                  <a:lnTo>
                    <a:pt x="39" y="1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1" name="Freeform 113"/>
            <p:cNvSpPr>
              <a:spLocks/>
            </p:cNvSpPr>
            <p:nvPr userDrawn="1"/>
          </p:nvSpPr>
          <p:spPr bwMode="auto">
            <a:xfrm>
              <a:off x="688975" y="912813"/>
              <a:ext cx="122238" cy="190500"/>
            </a:xfrm>
            <a:custGeom>
              <a:avLst/>
              <a:gdLst/>
              <a:ahLst/>
              <a:cxnLst>
                <a:cxn ang="0">
                  <a:pos x="39" y="120"/>
                </a:cxn>
                <a:cxn ang="0">
                  <a:pos x="77" y="0"/>
                </a:cxn>
                <a:cxn ang="0">
                  <a:pos x="0" y="100"/>
                </a:cxn>
              </a:cxnLst>
              <a:rect l="0" t="0" r="r" b="b"/>
              <a:pathLst>
                <a:path w="77" h="120">
                  <a:moveTo>
                    <a:pt x="39" y="120"/>
                  </a:moveTo>
                  <a:lnTo>
                    <a:pt x="77" y="0"/>
                  </a:lnTo>
                  <a:lnTo>
                    <a:pt x="0" y="10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2" name="Freeform 114"/>
            <p:cNvSpPr>
              <a:spLocks/>
            </p:cNvSpPr>
            <p:nvPr userDrawn="1"/>
          </p:nvSpPr>
          <p:spPr bwMode="auto">
            <a:xfrm>
              <a:off x="628650" y="893763"/>
              <a:ext cx="157163" cy="171450"/>
            </a:xfrm>
            <a:custGeom>
              <a:avLst/>
              <a:gdLst/>
              <a:ahLst/>
              <a:cxnLst>
                <a:cxn ang="0">
                  <a:pos x="32" y="108"/>
                </a:cxn>
                <a:cxn ang="0">
                  <a:pos x="99" y="0"/>
                </a:cxn>
                <a:cxn ang="0">
                  <a:pos x="0" y="79"/>
                </a:cxn>
                <a:cxn ang="0">
                  <a:pos x="32" y="108"/>
                </a:cxn>
              </a:cxnLst>
              <a:rect l="0" t="0" r="r" b="b"/>
              <a:pathLst>
                <a:path w="99" h="108">
                  <a:moveTo>
                    <a:pt x="32" y="108"/>
                  </a:moveTo>
                  <a:lnTo>
                    <a:pt x="99" y="0"/>
                  </a:lnTo>
                  <a:lnTo>
                    <a:pt x="0" y="79"/>
                  </a:lnTo>
                  <a:lnTo>
                    <a:pt x="32" y="10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3" name="Freeform 115"/>
            <p:cNvSpPr>
              <a:spLocks/>
            </p:cNvSpPr>
            <p:nvPr userDrawn="1"/>
          </p:nvSpPr>
          <p:spPr bwMode="auto">
            <a:xfrm>
              <a:off x="628650" y="893763"/>
              <a:ext cx="157163" cy="171450"/>
            </a:xfrm>
            <a:custGeom>
              <a:avLst/>
              <a:gdLst/>
              <a:ahLst/>
              <a:cxnLst>
                <a:cxn ang="0">
                  <a:pos x="32" y="108"/>
                </a:cxn>
                <a:cxn ang="0">
                  <a:pos x="99" y="0"/>
                </a:cxn>
                <a:cxn ang="0">
                  <a:pos x="0" y="79"/>
                </a:cxn>
              </a:cxnLst>
              <a:rect l="0" t="0" r="r" b="b"/>
              <a:pathLst>
                <a:path w="99" h="108">
                  <a:moveTo>
                    <a:pt x="32" y="108"/>
                  </a:moveTo>
                  <a:lnTo>
                    <a:pt x="99" y="0"/>
                  </a:lnTo>
                  <a:lnTo>
                    <a:pt x="0" y="7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4" name="Freeform 116"/>
            <p:cNvSpPr>
              <a:spLocks/>
            </p:cNvSpPr>
            <p:nvPr userDrawn="1"/>
          </p:nvSpPr>
          <p:spPr bwMode="auto">
            <a:xfrm>
              <a:off x="581025" y="869950"/>
              <a:ext cx="184150" cy="141288"/>
            </a:xfrm>
            <a:custGeom>
              <a:avLst/>
              <a:gdLst/>
              <a:ahLst/>
              <a:cxnLst>
                <a:cxn ang="0">
                  <a:pos x="25" y="89"/>
                </a:cxn>
                <a:cxn ang="0">
                  <a:pos x="116" y="0"/>
                </a:cxn>
                <a:cxn ang="0">
                  <a:pos x="0" y="53"/>
                </a:cxn>
                <a:cxn ang="0">
                  <a:pos x="25" y="89"/>
                </a:cxn>
              </a:cxnLst>
              <a:rect l="0" t="0" r="r" b="b"/>
              <a:pathLst>
                <a:path w="116" h="89">
                  <a:moveTo>
                    <a:pt x="25" y="89"/>
                  </a:moveTo>
                  <a:lnTo>
                    <a:pt x="116" y="0"/>
                  </a:lnTo>
                  <a:lnTo>
                    <a:pt x="0" y="53"/>
                  </a:lnTo>
                  <a:lnTo>
                    <a:pt x="25" y="8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5" name="Freeform 117"/>
            <p:cNvSpPr>
              <a:spLocks/>
            </p:cNvSpPr>
            <p:nvPr userDrawn="1"/>
          </p:nvSpPr>
          <p:spPr bwMode="auto">
            <a:xfrm>
              <a:off x="581025" y="869950"/>
              <a:ext cx="184150" cy="141288"/>
            </a:xfrm>
            <a:custGeom>
              <a:avLst/>
              <a:gdLst/>
              <a:ahLst/>
              <a:cxnLst>
                <a:cxn ang="0">
                  <a:pos x="25" y="89"/>
                </a:cxn>
                <a:cxn ang="0">
                  <a:pos x="116" y="0"/>
                </a:cxn>
                <a:cxn ang="0">
                  <a:pos x="0" y="53"/>
                </a:cxn>
              </a:cxnLst>
              <a:rect l="0" t="0" r="r" b="b"/>
              <a:pathLst>
                <a:path w="116" h="89">
                  <a:moveTo>
                    <a:pt x="25" y="89"/>
                  </a:moveTo>
                  <a:lnTo>
                    <a:pt x="116" y="0"/>
                  </a:lnTo>
                  <a:lnTo>
                    <a:pt x="0" y="5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6" name="Freeform 118"/>
            <p:cNvSpPr>
              <a:spLocks/>
            </p:cNvSpPr>
            <p:nvPr userDrawn="1"/>
          </p:nvSpPr>
          <p:spPr bwMode="auto">
            <a:xfrm>
              <a:off x="552450" y="842963"/>
              <a:ext cx="196850" cy="101600"/>
            </a:xfrm>
            <a:custGeom>
              <a:avLst/>
              <a:gdLst/>
              <a:ahLst/>
              <a:cxnLst>
                <a:cxn ang="0">
                  <a:pos x="15" y="64"/>
                </a:cxn>
                <a:cxn ang="0">
                  <a:pos x="124" y="0"/>
                </a:cxn>
                <a:cxn ang="0">
                  <a:pos x="0" y="23"/>
                </a:cxn>
                <a:cxn ang="0">
                  <a:pos x="15" y="64"/>
                </a:cxn>
              </a:cxnLst>
              <a:rect l="0" t="0" r="r" b="b"/>
              <a:pathLst>
                <a:path w="124" h="64">
                  <a:moveTo>
                    <a:pt x="15" y="64"/>
                  </a:moveTo>
                  <a:lnTo>
                    <a:pt x="124" y="0"/>
                  </a:lnTo>
                  <a:lnTo>
                    <a:pt x="0" y="23"/>
                  </a:lnTo>
                  <a:lnTo>
                    <a:pt x="15" y="6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7" name="Freeform 119"/>
            <p:cNvSpPr>
              <a:spLocks/>
            </p:cNvSpPr>
            <p:nvPr userDrawn="1"/>
          </p:nvSpPr>
          <p:spPr bwMode="auto">
            <a:xfrm>
              <a:off x="552450" y="842963"/>
              <a:ext cx="196850" cy="101600"/>
            </a:xfrm>
            <a:custGeom>
              <a:avLst/>
              <a:gdLst/>
              <a:ahLst/>
              <a:cxnLst>
                <a:cxn ang="0">
                  <a:pos x="15" y="64"/>
                </a:cxn>
                <a:cxn ang="0">
                  <a:pos x="124" y="0"/>
                </a:cxn>
                <a:cxn ang="0">
                  <a:pos x="0" y="23"/>
                </a:cxn>
              </a:cxnLst>
              <a:rect l="0" t="0" r="r" b="b"/>
              <a:pathLst>
                <a:path w="124" h="64">
                  <a:moveTo>
                    <a:pt x="15" y="64"/>
                  </a:moveTo>
                  <a:lnTo>
                    <a:pt x="124" y="0"/>
                  </a:lnTo>
                  <a:lnTo>
                    <a:pt x="0" y="2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8" name="Freeform 120"/>
            <p:cNvSpPr>
              <a:spLocks/>
            </p:cNvSpPr>
            <p:nvPr userDrawn="1"/>
          </p:nvSpPr>
          <p:spPr bwMode="auto">
            <a:xfrm>
              <a:off x="541338" y="800100"/>
              <a:ext cx="200025" cy="69850"/>
            </a:xfrm>
            <a:custGeom>
              <a:avLst/>
              <a:gdLst/>
              <a:ahLst/>
              <a:cxnLst>
                <a:cxn ang="0">
                  <a:pos x="5" y="44"/>
                </a:cxn>
                <a:cxn ang="0">
                  <a:pos x="126" y="7"/>
                </a:cxn>
                <a:cxn ang="0">
                  <a:pos x="0" y="0"/>
                </a:cxn>
                <a:cxn ang="0">
                  <a:pos x="5" y="44"/>
                </a:cxn>
              </a:cxnLst>
              <a:rect l="0" t="0" r="r" b="b"/>
              <a:pathLst>
                <a:path w="126" h="44">
                  <a:moveTo>
                    <a:pt x="5" y="44"/>
                  </a:moveTo>
                  <a:lnTo>
                    <a:pt x="126" y="7"/>
                  </a:lnTo>
                  <a:lnTo>
                    <a:pt x="0" y="0"/>
                  </a:lnTo>
                  <a:lnTo>
                    <a:pt x="5" y="4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89" name="Freeform 121"/>
            <p:cNvSpPr>
              <a:spLocks/>
            </p:cNvSpPr>
            <p:nvPr userDrawn="1"/>
          </p:nvSpPr>
          <p:spPr bwMode="auto">
            <a:xfrm>
              <a:off x="541338" y="800100"/>
              <a:ext cx="200025" cy="69850"/>
            </a:xfrm>
            <a:custGeom>
              <a:avLst/>
              <a:gdLst/>
              <a:ahLst/>
              <a:cxnLst>
                <a:cxn ang="0">
                  <a:pos x="5" y="44"/>
                </a:cxn>
                <a:cxn ang="0">
                  <a:pos x="126" y="7"/>
                </a:cxn>
                <a:cxn ang="0">
                  <a:pos x="0" y="0"/>
                </a:cxn>
              </a:cxnLst>
              <a:rect l="0" t="0" r="r" b="b"/>
              <a:pathLst>
                <a:path w="126" h="44">
                  <a:moveTo>
                    <a:pt x="5" y="44"/>
                  </a:moveTo>
                  <a:lnTo>
                    <a:pt x="126" y="7"/>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0" name="Freeform 122"/>
            <p:cNvSpPr>
              <a:spLocks/>
            </p:cNvSpPr>
            <p:nvPr userDrawn="1"/>
          </p:nvSpPr>
          <p:spPr bwMode="auto">
            <a:xfrm>
              <a:off x="541338" y="720725"/>
              <a:ext cx="200025" cy="69850"/>
            </a:xfrm>
            <a:custGeom>
              <a:avLst/>
              <a:gdLst/>
              <a:ahLst/>
              <a:cxnLst>
                <a:cxn ang="0">
                  <a:pos x="0" y="44"/>
                </a:cxn>
                <a:cxn ang="0">
                  <a:pos x="126" y="37"/>
                </a:cxn>
                <a:cxn ang="0">
                  <a:pos x="5" y="0"/>
                </a:cxn>
                <a:cxn ang="0">
                  <a:pos x="0" y="44"/>
                </a:cxn>
              </a:cxnLst>
              <a:rect l="0" t="0" r="r" b="b"/>
              <a:pathLst>
                <a:path w="126" h="44">
                  <a:moveTo>
                    <a:pt x="0" y="44"/>
                  </a:moveTo>
                  <a:lnTo>
                    <a:pt x="126" y="37"/>
                  </a:lnTo>
                  <a:lnTo>
                    <a:pt x="5" y="0"/>
                  </a:lnTo>
                  <a:lnTo>
                    <a:pt x="0" y="4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1" name="Freeform 123"/>
            <p:cNvSpPr>
              <a:spLocks/>
            </p:cNvSpPr>
            <p:nvPr userDrawn="1"/>
          </p:nvSpPr>
          <p:spPr bwMode="auto">
            <a:xfrm>
              <a:off x="541338" y="720725"/>
              <a:ext cx="200025" cy="69850"/>
            </a:xfrm>
            <a:custGeom>
              <a:avLst/>
              <a:gdLst/>
              <a:ahLst/>
              <a:cxnLst>
                <a:cxn ang="0">
                  <a:pos x="0" y="44"/>
                </a:cxn>
                <a:cxn ang="0">
                  <a:pos x="126" y="37"/>
                </a:cxn>
                <a:cxn ang="0">
                  <a:pos x="5" y="0"/>
                </a:cxn>
              </a:cxnLst>
              <a:rect l="0" t="0" r="r" b="b"/>
              <a:pathLst>
                <a:path w="126" h="44">
                  <a:moveTo>
                    <a:pt x="0" y="44"/>
                  </a:moveTo>
                  <a:lnTo>
                    <a:pt x="126" y="37"/>
                  </a:lnTo>
                  <a:lnTo>
                    <a:pt x="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2" name="Freeform 124"/>
            <p:cNvSpPr>
              <a:spLocks/>
            </p:cNvSpPr>
            <p:nvPr userDrawn="1"/>
          </p:nvSpPr>
          <p:spPr bwMode="auto">
            <a:xfrm>
              <a:off x="552450" y="646113"/>
              <a:ext cx="196850" cy="103188"/>
            </a:xfrm>
            <a:custGeom>
              <a:avLst/>
              <a:gdLst/>
              <a:ahLst/>
              <a:cxnLst>
                <a:cxn ang="0">
                  <a:pos x="0" y="41"/>
                </a:cxn>
                <a:cxn ang="0">
                  <a:pos x="124" y="65"/>
                </a:cxn>
                <a:cxn ang="0">
                  <a:pos x="15" y="0"/>
                </a:cxn>
                <a:cxn ang="0">
                  <a:pos x="0" y="41"/>
                </a:cxn>
              </a:cxnLst>
              <a:rect l="0" t="0" r="r" b="b"/>
              <a:pathLst>
                <a:path w="124" h="65">
                  <a:moveTo>
                    <a:pt x="0" y="41"/>
                  </a:moveTo>
                  <a:lnTo>
                    <a:pt x="124" y="65"/>
                  </a:lnTo>
                  <a:lnTo>
                    <a:pt x="15" y="0"/>
                  </a:lnTo>
                  <a:lnTo>
                    <a:pt x="0" y="4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3" name="Freeform 125"/>
            <p:cNvSpPr>
              <a:spLocks/>
            </p:cNvSpPr>
            <p:nvPr userDrawn="1"/>
          </p:nvSpPr>
          <p:spPr bwMode="auto">
            <a:xfrm>
              <a:off x="552450" y="646113"/>
              <a:ext cx="196850" cy="103188"/>
            </a:xfrm>
            <a:custGeom>
              <a:avLst/>
              <a:gdLst/>
              <a:ahLst/>
              <a:cxnLst>
                <a:cxn ang="0">
                  <a:pos x="0" y="41"/>
                </a:cxn>
                <a:cxn ang="0">
                  <a:pos x="124" y="65"/>
                </a:cxn>
                <a:cxn ang="0">
                  <a:pos x="15" y="0"/>
                </a:cxn>
              </a:cxnLst>
              <a:rect l="0" t="0" r="r" b="b"/>
              <a:pathLst>
                <a:path w="124" h="65">
                  <a:moveTo>
                    <a:pt x="0" y="41"/>
                  </a:moveTo>
                  <a:lnTo>
                    <a:pt x="124" y="65"/>
                  </a:lnTo>
                  <a:lnTo>
                    <a:pt x="1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4" name="Freeform 126"/>
            <p:cNvSpPr>
              <a:spLocks/>
            </p:cNvSpPr>
            <p:nvPr userDrawn="1"/>
          </p:nvSpPr>
          <p:spPr bwMode="auto">
            <a:xfrm>
              <a:off x="581025" y="579438"/>
              <a:ext cx="184150" cy="141288"/>
            </a:xfrm>
            <a:custGeom>
              <a:avLst/>
              <a:gdLst/>
              <a:ahLst/>
              <a:cxnLst>
                <a:cxn ang="0">
                  <a:pos x="0" y="36"/>
                </a:cxn>
                <a:cxn ang="0">
                  <a:pos x="116" y="89"/>
                </a:cxn>
                <a:cxn ang="0">
                  <a:pos x="25" y="0"/>
                </a:cxn>
                <a:cxn ang="0">
                  <a:pos x="0" y="36"/>
                </a:cxn>
              </a:cxnLst>
              <a:rect l="0" t="0" r="r" b="b"/>
              <a:pathLst>
                <a:path w="116" h="89">
                  <a:moveTo>
                    <a:pt x="0" y="36"/>
                  </a:moveTo>
                  <a:lnTo>
                    <a:pt x="116" y="89"/>
                  </a:lnTo>
                  <a:lnTo>
                    <a:pt x="25" y="0"/>
                  </a:lnTo>
                  <a:lnTo>
                    <a:pt x="0"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5" name="Freeform 127"/>
            <p:cNvSpPr>
              <a:spLocks/>
            </p:cNvSpPr>
            <p:nvPr userDrawn="1"/>
          </p:nvSpPr>
          <p:spPr bwMode="auto">
            <a:xfrm>
              <a:off x="581025" y="579438"/>
              <a:ext cx="184150" cy="141288"/>
            </a:xfrm>
            <a:custGeom>
              <a:avLst/>
              <a:gdLst/>
              <a:ahLst/>
              <a:cxnLst>
                <a:cxn ang="0">
                  <a:pos x="0" y="36"/>
                </a:cxn>
                <a:cxn ang="0">
                  <a:pos x="116" y="89"/>
                </a:cxn>
                <a:cxn ang="0">
                  <a:pos x="25" y="0"/>
                </a:cxn>
              </a:cxnLst>
              <a:rect l="0" t="0" r="r" b="b"/>
              <a:pathLst>
                <a:path w="116" h="89">
                  <a:moveTo>
                    <a:pt x="0" y="36"/>
                  </a:moveTo>
                  <a:lnTo>
                    <a:pt x="116" y="89"/>
                  </a:lnTo>
                  <a:lnTo>
                    <a:pt x="2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6" name="Freeform 128"/>
            <p:cNvSpPr>
              <a:spLocks/>
            </p:cNvSpPr>
            <p:nvPr userDrawn="1"/>
          </p:nvSpPr>
          <p:spPr bwMode="auto">
            <a:xfrm>
              <a:off x="628650" y="525463"/>
              <a:ext cx="157163" cy="171450"/>
            </a:xfrm>
            <a:custGeom>
              <a:avLst/>
              <a:gdLst/>
              <a:ahLst/>
              <a:cxnLst>
                <a:cxn ang="0">
                  <a:pos x="0" y="29"/>
                </a:cxn>
                <a:cxn ang="0">
                  <a:pos x="99" y="108"/>
                </a:cxn>
                <a:cxn ang="0">
                  <a:pos x="32" y="0"/>
                </a:cxn>
                <a:cxn ang="0">
                  <a:pos x="0" y="29"/>
                </a:cxn>
              </a:cxnLst>
              <a:rect l="0" t="0" r="r" b="b"/>
              <a:pathLst>
                <a:path w="99" h="108">
                  <a:moveTo>
                    <a:pt x="0" y="29"/>
                  </a:moveTo>
                  <a:lnTo>
                    <a:pt x="99" y="108"/>
                  </a:lnTo>
                  <a:lnTo>
                    <a:pt x="32" y="0"/>
                  </a:lnTo>
                  <a:lnTo>
                    <a:pt x="0" y="2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7" name="Freeform 129"/>
            <p:cNvSpPr>
              <a:spLocks/>
            </p:cNvSpPr>
            <p:nvPr userDrawn="1"/>
          </p:nvSpPr>
          <p:spPr bwMode="auto">
            <a:xfrm>
              <a:off x="628650" y="525463"/>
              <a:ext cx="157163" cy="171450"/>
            </a:xfrm>
            <a:custGeom>
              <a:avLst/>
              <a:gdLst/>
              <a:ahLst/>
              <a:cxnLst>
                <a:cxn ang="0">
                  <a:pos x="0" y="29"/>
                </a:cxn>
                <a:cxn ang="0">
                  <a:pos x="99" y="108"/>
                </a:cxn>
                <a:cxn ang="0">
                  <a:pos x="32" y="0"/>
                </a:cxn>
              </a:cxnLst>
              <a:rect l="0" t="0" r="r" b="b"/>
              <a:pathLst>
                <a:path w="99" h="108">
                  <a:moveTo>
                    <a:pt x="0" y="29"/>
                  </a:moveTo>
                  <a:lnTo>
                    <a:pt x="99" y="108"/>
                  </a:lnTo>
                  <a:lnTo>
                    <a:pt x="3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8" name="Freeform 130"/>
            <p:cNvSpPr>
              <a:spLocks/>
            </p:cNvSpPr>
            <p:nvPr userDrawn="1"/>
          </p:nvSpPr>
          <p:spPr bwMode="auto">
            <a:xfrm>
              <a:off x="688975" y="487363"/>
              <a:ext cx="122238" cy="192088"/>
            </a:xfrm>
            <a:custGeom>
              <a:avLst/>
              <a:gdLst/>
              <a:ahLst/>
              <a:cxnLst>
                <a:cxn ang="0">
                  <a:pos x="0" y="21"/>
                </a:cxn>
                <a:cxn ang="0">
                  <a:pos x="77" y="121"/>
                </a:cxn>
                <a:cxn ang="0">
                  <a:pos x="39" y="0"/>
                </a:cxn>
                <a:cxn ang="0">
                  <a:pos x="0" y="21"/>
                </a:cxn>
              </a:cxnLst>
              <a:rect l="0" t="0" r="r" b="b"/>
              <a:pathLst>
                <a:path w="77" h="121">
                  <a:moveTo>
                    <a:pt x="0" y="21"/>
                  </a:moveTo>
                  <a:lnTo>
                    <a:pt x="77" y="121"/>
                  </a:lnTo>
                  <a:lnTo>
                    <a:pt x="39" y="0"/>
                  </a:lnTo>
                  <a:lnTo>
                    <a:pt x="0" y="2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299" name="Freeform 131"/>
            <p:cNvSpPr>
              <a:spLocks/>
            </p:cNvSpPr>
            <p:nvPr userDrawn="1"/>
          </p:nvSpPr>
          <p:spPr bwMode="auto">
            <a:xfrm>
              <a:off x="688975" y="487363"/>
              <a:ext cx="122238" cy="192088"/>
            </a:xfrm>
            <a:custGeom>
              <a:avLst/>
              <a:gdLst/>
              <a:ahLst/>
              <a:cxnLst>
                <a:cxn ang="0">
                  <a:pos x="0" y="21"/>
                </a:cxn>
                <a:cxn ang="0">
                  <a:pos x="77" y="121"/>
                </a:cxn>
                <a:cxn ang="0">
                  <a:pos x="39" y="0"/>
                </a:cxn>
              </a:cxnLst>
              <a:rect l="0" t="0" r="r" b="b"/>
              <a:pathLst>
                <a:path w="77" h="121">
                  <a:moveTo>
                    <a:pt x="0" y="21"/>
                  </a:moveTo>
                  <a:lnTo>
                    <a:pt x="77" y="121"/>
                  </a:lnTo>
                  <a:lnTo>
                    <a:pt x="3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0" name="Freeform 132"/>
            <p:cNvSpPr>
              <a:spLocks/>
            </p:cNvSpPr>
            <p:nvPr userDrawn="1"/>
          </p:nvSpPr>
          <p:spPr bwMode="auto">
            <a:xfrm>
              <a:off x="760413" y="466725"/>
              <a:ext cx="80963" cy="201613"/>
            </a:xfrm>
            <a:custGeom>
              <a:avLst/>
              <a:gdLst/>
              <a:ahLst/>
              <a:cxnLst>
                <a:cxn ang="0">
                  <a:pos x="0" y="11"/>
                </a:cxn>
                <a:cxn ang="0">
                  <a:pos x="51" y="127"/>
                </a:cxn>
                <a:cxn ang="0">
                  <a:pos x="42" y="0"/>
                </a:cxn>
                <a:cxn ang="0">
                  <a:pos x="0" y="11"/>
                </a:cxn>
              </a:cxnLst>
              <a:rect l="0" t="0" r="r" b="b"/>
              <a:pathLst>
                <a:path w="51" h="127">
                  <a:moveTo>
                    <a:pt x="0" y="11"/>
                  </a:moveTo>
                  <a:lnTo>
                    <a:pt x="51" y="127"/>
                  </a:lnTo>
                  <a:lnTo>
                    <a:pt x="42" y="0"/>
                  </a:lnTo>
                  <a:lnTo>
                    <a:pt x="0" y="1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1" name="Freeform 133"/>
            <p:cNvSpPr>
              <a:spLocks/>
            </p:cNvSpPr>
            <p:nvPr userDrawn="1"/>
          </p:nvSpPr>
          <p:spPr bwMode="auto">
            <a:xfrm>
              <a:off x="760413" y="466725"/>
              <a:ext cx="80963" cy="201613"/>
            </a:xfrm>
            <a:custGeom>
              <a:avLst/>
              <a:gdLst/>
              <a:ahLst/>
              <a:cxnLst>
                <a:cxn ang="0">
                  <a:pos x="0" y="11"/>
                </a:cxn>
                <a:cxn ang="0">
                  <a:pos x="51" y="127"/>
                </a:cxn>
                <a:cxn ang="0">
                  <a:pos x="42" y="0"/>
                </a:cxn>
              </a:cxnLst>
              <a:rect l="0" t="0" r="r" b="b"/>
              <a:pathLst>
                <a:path w="51" h="127">
                  <a:moveTo>
                    <a:pt x="0" y="11"/>
                  </a:moveTo>
                  <a:lnTo>
                    <a:pt x="51" y="127"/>
                  </a:lnTo>
                  <a:lnTo>
                    <a:pt x="4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2" name="Freeform 134"/>
            <p:cNvSpPr>
              <a:spLocks/>
            </p:cNvSpPr>
            <p:nvPr userDrawn="1"/>
          </p:nvSpPr>
          <p:spPr bwMode="auto">
            <a:xfrm>
              <a:off x="1049338" y="538163"/>
              <a:ext cx="41275" cy="58738"/>
            </a:xfrm>
            <a:custGeom>
              <a:avLst/>
              <a:gdLst/>
              <a:ahLst/>
              <a:cxnLst>
                <a:cxn ang="0">
                  <a:pos x="137" y="0"/>
                </a:cxn>
                <a:cxn ang="0">
                  <a:pos x="0" y="168"/>
                </a:cxn>
                <a:cxn ang="0">
                  <a:pos x="102" y="261"/>
                </a:cxn>
                <a:cxn ang="0">
                  <a:pos x="136" y="228"/>
                </a:cxn>
                <a:cxn ang="0">
                  <a:pos x="69" y="165"/>
                </a:cxn>
                <a:cxn ang="0">
                  <a:pos x="181" y="37"/>
                </a:cxn>
              </a:cxnLst>
              <a:rect l="0" t="0" r="r" b="b"/>
              <a:pathLst>
                <a:path w="181" h="261">
                  <a:moveTo>
                    <a:pt x="137" y="0"/>
                  </a:moveTo>
                  <a:cubicBezTo>
                    <a:pt x="0" y="168"/>
                    <a:pt x="0" y="168"/>
                    <a:pt x="0" y="168"/>
                  </a:cubicBezTo>
                  <a:cubicBezTo>
                    <a:pt x="36" y="197"/>
                    <a:pt x="70" y="228"/>
                    <a:pt x="102" y="261"/>
                  </a:cubicBezTo>
                  <a:cubicBezTo>
                    <a:pt x="136" y="228"/>
                    <a:pt x="136" y="228"/>
                    <a:pt x="136" y="228"/>
                  </a:cubicBezTo>
                  <a:cubicBezTo>
                    <a:pt x="114" y="206"/>
                    <a:pt x="92" y="185"/>
                    <a:pt x="69" y="165"/>
                  </a:cubicBezTo>
                  <a:cubicBezTo>
                    <a:pt x="181" y="37"/>
                    <a:pt x="181" y="37"/>
                    <a:pt x="181" y="3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3" name="Freeform 135"/>
            <p:cNvSpPr>
              <a:spLocks/>
            </p:cNvSpPr>
            <p:nvPr userDrawn="1"/>
          </p:nvSpPr>
          <p:spPr bwMode="auto">
            <a:xfrm>
              <a:off x="1133475" y="673100"/>
              <a:ext cx="50800" cy="26988"/>
            </a:xfrm>
            <a:custGeom>
              <a:avLst/>
              <a:gdLst/>
              <a:ahLst/>
              <a:cxnLst>
                <a:cxn ang="0">
                  <a:pos x="223" y="54"/>
                </a:cxn>
                <a:cxn ang="0">
                  <a:pos x="18" y="127"/>
                </a:cxn>
                <a:cxn ang="0">
                  <a:pos x="0" y="80"/>
                </a:cxn>
                <a:cxn ang="0">
                  <a:pos x="203" y="0"/>
                </a:cxn>
              </a:cxnLst>
              <a:rect l="0" t="0" r="r" b="b"/>
              <a:pathLst>
                <a:path w="223" h="127">
                  <a:moveTo>
                    <a:pt x="223" y="54"/>
                  </a:moveTo>
                  <a:cubicBezTo>
                    <a:pt x="18" y="127"/>
                    <a:pt x="18" y="127"/>
                    <a:pt x="18" y="127"/>
                  </a:cubicBezTo>
                  <a:cubicBezTo>
                    <a:pt x="13" y="112"/>
                    <a:pt x="6" y="96"/>
                    <a:pt x="0" y="80"/>
                  </a:cubicBezTo>
                  <a:cubicBezTo>
                    <a:pt x="203" y="0"/>
                    <a:pt x="203" y="0"/>
                    <a:pt x="203"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4" name="Freeform 136"/>
            <p:cNvSpPr>
              <a:spLocks/>
            </p:cNvSpPr>
            <p:nvPr userDrawn="1"/>
          </p:nvSpPr>
          <p:spPr bwMode="auto">
            <a:xfrm>
              <a:off x="1152525" y="731838"/>
              <a:ext cx="50800" cy="49213"/>
            </a:xfrm>
            <a:custGeom>
              <a:avLst/>
              <a:gdLst/>
              <a:ahLst/>
              <a:cxnLst>
                <a:cxn ang="0">
                  <a:pos x="225" y="162"/>
                </a:cxn>
                <a:cxn ang="0">
                  <a:pos x="57" y="128"/>
                </a:cxn>
                <a:cxn ang="0">
                  <a:pos x="57" y="128"/>
                </a:cxn>
                <a:cxn ang="0">
                  <a:pos x="212" y="57"/>
                </a:cxn>
                <a:cxn ang="0">
                  <a:pos x="203" y="0"/>
                </a:cxn>
                <a:cxn ang="0">
                  <a:pos x="0" y="106"/>
                </a:cxn>
                <a:cxn ang="0">
                  <a:pos x="7" y="165"/>
                </a:cxn>
                <a:cxn ang="0">
                  <a:pos x="228" y="217"/>
                </a:cxn>
              </a:cxnLst>
              <a:rect l="0" t="0" r="r" b="b"/>
              <a:pathLst>
                <a:path w="228" h="217">
                  <a:moveTo>
                    <a:pt x="225" y="162"/>
                  </a:moveTo>
                  <a:cubicBezTo>
                    <a:pt x="57" y="128"/>
                    <a:pt x="57" y="128"/>
                    <a:pt x="57" y="128"/>
                  </a:cubicBezTo>
                  <a:cubicBezTo>
                    <a:pt x="57" y="128"/>
                    <a:pt x="57" y="128"/>
                    <a:pt x="57" y="128"/>
                  </a:cubicBezTo>
                  <a:cubicBezTo>
                    <a:pt x="212" y="57"/>
                    <a:pt x="212" y="57"/>
                    <a:pt x="212" y="57"/>
                  </a:cubicBezTo>
                  <a:cubicBezTo>
                    <a:pt x="203" y="0"/>
                    <a:pt x="203" y="0"/>
                    <a:pt x="203" y="0"/>
                  </a:cubicBezTo>
                  <a:cubicBezTo>
                    <a:pt x="0" y="106"/>
                    <a:pt x="0" y="106"/>
                    <a:pt x="0" y="106"/>
                  </a:cubicBezTo>
                  <a:cubicBezTo>
                    <a:pt x="3" y="125"/>
                    <a:pt x="5" y="145"/>
                    <a:pt x="7" y="165"/>
                  </a:cubicBezTo>
                  <a:cubicBezTo>
                    <a:pt x="228" y="217"/>
                    <a:pt x="228" y="217"/>
                    <a:pt x="228" y="21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5" name="Freeform 137"/>
            <p:cNvSpPr>
              <a:spLocks/>
            </p:cNvSpPr>
            <p:nvPr userDrawn="1"/>
          </p:nvSpPr>
          <p:spPr bwMode="auto">
            <a:xfrm>
              <a:off x="1133475" y="890588"/>
              <a:ext cx="53975" cy="39688"/>
            </a:xfrm>
            <a:custGeom>
              <a:avLst/>
              <a:gdLst/>
              <a:ahLst/>
              <a:cxnLst>
                <a:cxn ang="0">
                  <a:pos x="180" y="180"/>
                </a:cxn>
                <a:cxn ang="0">
                  <a:pos x="130" y="158"/>
                </a:cxn>
                <a:cxn ang="0">
                  <a:pos x="151" y="108"/>
                </a:cxn>
                <a:cxn ang="0">
                  <a:pos x="0" y="47"/>
                </a:cxn>
                <a:cxn ang="0">
                  <a:pos x="18" y="0"/>
                </a:cxn>
                <a:cxn ang="0">
                  <a:pos x="172" y="55"/>
                </a:cxn>
                <a:cxn ang="0">
                  <a:pos x="188" y="5"/>
                </a:cxn>
                <a:cxn ang="0">
                  <a:pos x="240" y="21"/>
                </a:cxn>
              </a:cxnLst>
              <a:rect l="0" t="0" r="r" b="b"/>
              <a:pathLst>
                <a:path w="240" h="180">
                  <a:moveTo>
                    <a:pt x="180" y="180"/>
                  </a:moveTo>
                  <a:cubicBezTo>
                    <a:pt x="130" y="158"/>
                    <a:pt x="130" y="158"/>
                    <a:pt x="130" y="158"/>
                  </a:cubicBezTo>
                  <a:cubicBezTo>
                    <a:pt x="138" y="142"/>
                    <a:pt x="145" y="125"/>
                    <a:pt x="151" y="108"/>
                  </a:cubicBezTo>
                  <a:cubicBezTo>
                    <a:pt x="0" y="47"/>
                    <a:pt x="0" y="47"/>
                    <a:pt x="0" y="47"/>
                  </a:cubicBezTo>
                  <a:cubicBezTo>
                    <a:pt x="7" y="32"/>
                    <a:pt x="13" y="15"/>
                    <a:pt x="18" y="0"/>
                  </a:cubicBezTo>
                  <a:cubicBezTo>
                    <a:pt x="172" y="55"/>
                    <a:pt x="172" y="55"/>
                    <a:pt x="172" y="55"/>
                  </a:cubicBezTo>
                  <a:cubicBezTo>
                    <a:pt x="177" y="38"/>
                    <a:pt x="183" y="22"/>
                    <a:pt x="188" y="5"/>
                  </a:cubicBezTo>
                  <a:cubicBezTo>
                    <a:pt x="240" y="21"/>
                    <a:pt x="240" y="21"/>
                    <a:pt x="240" y="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6" name="Freeform 138"/>
            <p:cNvSpPr>
              <a:spLocks/>
            </p:cNvSpPr>
            <p:nvPr userDrawn="1"/>
          </p:nvSpPr>
          <p:spPr bwMode="auto">
            <a:xfrm>
              <a:off x="1101725" y="950913"/>
              <a:ext cx="46038" cy="38100"/>
            </a:xfrm>
            <a:custGeom>
              <a:avLst/>
              <a:gdLst/>
              <a:ahLst/>
              <a:cxnLst>
                <a:cxn ang="0">
                  <a:pos x="177" y="169"/>
                </a:cxn>
                <a:cxn ang="0">
                  <a:pos x="0" y="42"/>
                </a:cxn>
                <a:cxn ang="0">
                  <a:pos x="29" y="0"/>
                </a:cxn>
                <a:cxn ang="0">
                  <a:pos x="210" y="121"/>
                </a:cxn>
              </a:cxnLst>
              <a:rect l="0" t="0" r="r" b="b"/>
              <a:pathLst>
                <a:path w="210" h="169">
                  <a:moveTo>
                    <a:pt x="177" y="169"/>
                  </a:moveTo>
                  <a:cubicBezTo>
                    <a:pt x="0" y="42"/>
                    <a:pt x="0" y="42"/>
                    <a:pt x="0" y="42"/>
                  </a:cubicBezTo>
                  <a:cubicBezTo>
                    <a:pt x="10" y="28"/>
                    <a:pt x="20" y="14"/>
                    <a:pt x="29" y="0"/>
                  </a:cubicBezTo>
                  <a:cubicBezTo>
                    <a:pt x="210" y="121"/>
                    <a:pt x="210" y="121"/>
                    <a:pt x="210" y="1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7" name="Freeform 139"/>
            <p:cNvSpPr>
              <a:spLocks/>
            </p:cNvSpPr>
            <p:nvPr userDrawn="1"/>
          </p:nvSpPr>
          <p:spPr bwMode="auto">
            <a:xfrm>
              <a:off x="1055688" y="1003300"/>
              <a:ext cx="49213" cy="52388"/>
            </a:xfrm>
            <a:custGeom>
              <a:avLst/>
              <a:gdLst/>
              <a:ahLst/>
              <a:cxnLst>
                <a:cxn ang="0">
                  <a:pos x="97" y="235"/>
                </a:cxn>
                <a:cxn ang="0">
                  <a:pos x="63" y="192"/>
                </a:cxn>
                <a:cxn ang="0">
                  <a:pos x="105" y="158"/>
                </a:cxn>
                <a:cxn ang="0">
                  <a:pos x="0" y="34"/>
                </a:cxn>
                <a:cxn ang="0">
                  <a:pos x="38" y="0"/>
                </a:cxn>
                <a:cxn ang="0">
                  <a:pos x="148" y="120"/>
                </a:cxn>
                <a:cxn ang="0">
                  <a:pos x="186" y="84"/>
                </a:cxn>
                <a:cxn ang="0">
                  <a:pos x="224" y="123"/>
                </a:cxn>
              </a:cxnLst>
              <a:rect l="0" t="0" r="r" b="b"/>
              <a:pathLst>
                <a:path w="224" h="235">
                  <a:moveTo>
                    <a:pt x="97" y="235"/>
                  </a:moveTo>
                  <a:cubicBezTo>
                    <a:pt x="63" y="192"/>
                    <a:pt x="63" y="192"/>
                    <a:pt x="63" y="192"/>
                  </a:cubicBezTo>
                  <a:cubicBezTo>
                    <a:pt x="78" y="181"/>
                    <a:pt x="92" y="170"/>
                    <a:pt x="105" y="158"/>
                  </a:cubicBezTo>
                  <a:cubicBezTo>
                    <a:pt x="0" y="34"/>
                    <a:pt x="0" y="34"/>
                    <a:pt x="0" y="34"/>
                  </a:cubicBezTo>
                  <a:cubicBezTo>
                    <a:pt x="13" y="23"/>
                    <a:pt x="26" y="12"/>
                    <a:pt x="38" y="0"/>
                  </a:cubicBezTo>
                  <a:cubicBezTo>
                    <a:pt x="148" y="120"/>
                    <a:pt x="148" y="120"/>
                    <a:pt x="148" y="120"/>
                  </a:cubicBezTo>
                  <a:cubicBezTo>
                    <a:pt x="161" y="108"/>
                    <a:pt x="174" y="96"/>
                    <a:pt x="186" y="84"/>
                  </a:cubicBezTo>
                  <a:cubicBezTo>
                    <a:pt x="224" y="123"/>
                    <a:pt x="224" y="123"/>
                    <a:pt x="224" y="1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8" name="Freeform 140"/>
            <p:cNvSpPr>
              <a:spLocks/>
            </p:cNvSpPr>
            <p:nvPr userDrawn="1"/>
          </p:nvSpPr>
          <p:spPr bwMode="auto">
            <a:xfrm>
              <a:off x="998538" y="1042988"/>
              <a:ext cx="33338" cy="49213"/>
            </a:xfrm>
            <a:custGeom>
              <a:avLst/>
              <a:gdLst/>
              <a:ahLst/>
              <a:cxnLst>
                <a:cxn ang="0">
                  <a:pos x="97" y="219"/>
                </a:cxn>
                <a:cxn ang="0">
                  <a:pos x="0" y="24"/>
                </a:cxn>
                <a:cxn ang="0">
                  <a:pos x="44" y="0"/>
                </a:cxn>
                <a:cxn ang="0">
                  <a:pos x="149" y="191"/>
                </a:cxn>
              </a:cxnLst>
              <a:rect l="0" t="0" r="r" b="b"/>
              <a:pathLst>
                <a:path w="149" h="219">
                  <a:moveTo>
                    <a:pt x="97" y="219"/>
                  </a:moveTo>
                  <a:cubicBezTo>
                    <a:pt x="0" y="24"/>
                    <a:pt x="0" y="24"/>
                    <a:pt x="0" y="24"/>
                  </a:cubicBezTo>
                  <a:cubicBezTo>
                    <a:pt x="15" y="16"/>
                    <a:pt x="30" y="8"/>
                    <a:pt x="44" y="0"/>
                  </a:cubicBezTo>
                  <a:cubicBezTo>
                    <a:pt x="149" y="191"/>
                    <a:pt x="149" y="191"/>
                    <a:pt x="149" y="1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09" name="Freeform 141"/>
            <p:cNvSpPr>
              <a:spLocks/>
            </p:cNvSpPr>
            <p:nvPr userDrawn="1"/>
          </p:nvSpPr>
          <p:spPr bwMode="auto">
            <a:xfrm>
              <a:off x="904875" y="923925"/>
              <a:ext cx="80963" cy="200025"/>
            </a:xfrm>
            <a:custGeom>
              <a:avLst/>
              <a:gdLst/>
              <a:ahLst/>
              <a:cxnLst>
                <a:cxn ang="0">
                  <a:pos x="51" y="116"/>
                </a:cxn>
                <a:cxn ang="0">
                  <a:pos x="0" y="0"/>
                </a:cxn>
                <a:cxn ang="0">
                  <a:pos x="8" y="126"/>
                </a:cxn>
                <a:cxn ang="0">
                  <a:pos x="51" y="116"/>
                </a:cxn>
              </a:cxnLst>
              <a:rect l="0" t="0" r="r" b="b"/>
              <a:pathLst>
                <a:path w="51" h="126">
                  <a:moveTo>
                    <a:pt x="51" y="116"/>
                  </a:moveTo>
                  <a:lnTo>
                    <a:pt x="0" y="0"/>
                  </a:lnTo>
                  <a:lnTo>
                    <a:pt x="8" y="126"/>
                  </a:lnTo>
                  <a:lnTo>
                    <a:pt x="51" y="1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0" name="Freeform 142"/>
            <p:cNvSpPr>
              <a:spLocks/>
            </p:cNvSpPr>
            <p:nvPr userDrawn="1"/>
          </p:nvSpPr>
          <p:spPr bwMode="auto">
            <a:xfrm>
              <a:off x="904875" y="923925"/>
              <a:ext cx="80963" cy="200025"/>
            </a:xfrm>
            <a:custGeom>
              <a:avLst/>
              <a:gdLst/>
              <a:ahLst/>
              <a:cxnLst>
                <a:cxn ang="0">
                  <a:pos x="51" y="116"/>
                </a:cxn>
                <a:cxn ang="0">
                  <a:pos x="0" y="0"/>
                </a:cxn>
                <a:cxn ang="0">
                  <a:pos x="8" y="126"/>
                </a:cxn>
              </a:cxnLst>
              <a:rect l="0" t="0" r="r" b="b"/>
              <a:pathLst>
                <a:path w="51" h="126">
                  <a:moveTo>
                    <a:pt x="51" y="116"/>
                  </a:moveTo>
                  <a:lnTo>
                    <a:pt x="0" y="0"/>
                  </a:lnTo>
                  <a:lnTo>
                    <a:pt x="8" y="12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1" name="Freeform 143"/>
            <p:cNvSpPr>
              <a:spLocks noEditPoints="1"/>
            </p:cNvSpPr>
            <p:nvPr userDrawn="1"/>
          </p:nvSpPr>
          <p:spPr bwMode="auto">
            <a:xfrm>
              <a:off x="919163" y="1065213"/>
              <a:ext cx="57150" cy="57150"/>
            </a:xfrm>
            <a:custGeom>
              <a:avLst/>
              <a:gdLst/>
              <a:ahLst/>
              <a:cxnLst>
                <a:cxn ang="0">
                  <a:pos x="211" y="211"/>
                </a:cxn>
                <a:cxn ang="0">
                  <a:pos x="254" y="74"/>
                </a:cxn>
                <a:cxn ang="0">
                  <a:pos x="221" y="0"/>
                </a:cxn>
                <a:cxn ang="0">
                  <a:pos x="210" y="43"/>
                </a:cxn>
                <a:cxn ang="0">
                  <a:pos x="143" y="64"/>
                </a:cxn>
                <a:cxn ang="0">
                  <a:pos x="127" y="9"/>
                </a:cxn>
                <a:cxn ang="0">
                  <a:pos x="0" y="37"/>
                </a:cxn>
                <a:cxn ang="0">
                  <a:pos x="8" y="83"/>
                </a:cxn>
                <a:cxn ang="0">
                  <a:pos x="89" y="66"/>
                </a:cxn>
                <a:cxn ang="0">
                  <a:pos x="98" y="103"/>
                </a:cxn>
                <a:cxn ang="0">
                  <a:pos x="23" y="118"/>
                </a:cxn>
                <a:cxn ang="0">
                  <a:pos x="30" y="160"/>
                </a:cxn>
                <a:cxn ang="0">
                  <a:pos x="109" y="144"/>
                </a:cxn>
                <a:cxn ang="0">
                  <a:pos x="117" y="179"/>
                </a:cxn>
                <a:cxn ang="0">
                  <a:pos x="29" y="197"/>
                </a:cxn>
                <a:cxn ang="0">
                  <a:pos x="38" y="251"/>
                </a:cxn>
                <a:cxn ang="0">
                  <a:pos x="174" y="178"/>
                </a:cxn>
                <a:cxn ang="0">
                  <a:pos x="153" y="104"/>
                </a:cxn>
                <a:cxn ang="0">
                  <a:pos x="199" y="91"/>
                </a:cxn>
                <a:cxn ang="0">
                  <a:pos x="176" y="178"/>
                </a:cxn>
                <a:cxn ang="0">
                  <a:pos x="174" y="178"/>
                </a:cxn>
              </a:cxnLst>
              <a:rect l="0" t="0" r="r" b="b"/>
              <a:pathLst>
                <a:path w="254" h="251">
                  <a:moveTo>
                    <a:pt x="211" y="211"/>
                  </a:moveTo>
                  <a:cubicBezTo>
                    <a:pt x="254" y="74"/>
                    <a:pt x="254" y="74"/>
                    <a:pt x="254" y="74"/>
                  </a:cubicBezTo>
                  <a:cubicBezTo>
                    <a:pt x="221" y="0"/>
                    <a:pt x="221" y="0"/>
                    <a:pt x="221" y="0"/>
                  </a:cubicBezTo>
                  <a:cubicBezTo>
                    <a:pt x="210" y="43"/>
                    <a:pt x="210" y="43"/>
                    <a:pt x="210" y="43"/>
                  </a:cubicBezTo>
                  <a:cubicBezTo>
                    <a:pt x="188" y="50"/>
                    <a:pt x="166" y="57"/>
                    <a:pt x="143" y="64"/>
                  </a:cubicBezTo>
                  <a:cubicBezTo>
                    <a:pt x="127" y="9"/>
                    <a:pt x="127" y="9"/>
                    <a:pt x="127" y="9"/>
                  </a:cubicBezTo>
                  <a:cubicBezTo>
                    <a:pt x="85" y="20"/>
                    <a:pt x="43" y="29"/>
                    <a:pt x="0" y="37"/>
                  </a:cubicBezTo>
                  <a:cubicBezTo>
                    <a:pt x="8" y="83"/>
                    <a:pt x="8" y="83"/>
                    <a:pt x="8" y="83"/>
                  </a:cubicBezTo>
                  <a:cubicBezTo>
                    <a:pt x="34" y="78"/>
                    <a:pt x="60" y="73"/>
                    <a:pt x="89" y="66"/>
                  </a:cubicBezTo>
                  <a:cubicBezTo>
                    <a:pt x="98" y="103"/>
                    <a:pt x="98" y="103"/>
                    <a:pt x="98" y="103"/>
                  </a:cubicBezTo>
                  <a:cubicBezTo>
                    <a:pt x="71" y="109"/>
                    <a:pt x="47" y="114"/>
                    <a:pt x="23" y="118"/>
                  </a:cubicBezTo>
                  <a:cubicBezTo>
                    <a:pt x="30" y="160"/>
                    <a:pt x="30" y="160"/>
                    <a:pt x="30" y="160"/>
                  </a:cubicBezTo>
                  <a:cubicBezTo>
                    <a:pt x="55" y="155"/>
                    <a:pt x="80" y="150"/>
                    <a:pt x="109" y="144"/>
                  </a:cubicBezTo>
                  <a:cubicBezTo>
                    <a:pt x="117" y="179"/>
                    <a:pt x="117" y="179"/>
                    <a:pt x="117" y="179"/>
                  </a:cubicBezTo>
                  <a:cubicBezTo>
                    <a:pt x="86" y="186"/>
                    <a:pt x="57" y="192"/>
                    <a:pt x="29" y="197"/>
                  </a:cubicBezTo>
                  <a:cubicBezTo>
                    <a:pt x="38" y="251"/>
                    <a:pt x="38" y="251"/>
                    <a:pt x="38" y="251"/>
                  </a:cubicBezTo>
                  <a:moveTo>
                    <a:pt x="174" y="178"/>
                  </a:moveTo>
                  <a:cubicBezTo>
                    <a:pt x="153" y="104"/>
                    <a:pt x="153" y="104"/>
                    <a:pt x="153" y="104"/>
                  </a:cubicBezTo>
                  <a:cubicBezTo>
                    <a:pt x="168" y="100"/>
                    <a:pt x="184" y="96"/>
                    <a:pt x="199" y="91"/>
                  </a:cubicBezTo>
                  <a:cubicBezTo>
                    <a:pt x="176" y="178"/>
                    <a:pt x="176" y="178"/>
                    <a:pt x="176" y="178"/>
                  </a:cubicBezTo>
                  <a:lnTo>
                    <a:pt x="174" y="17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2" name="Freeform 144"/>
            <p:cNvSpPr>
              <a:spLocks/>
            </p:cNvSpPr>
            <p:nvPr userDrawn="1"/>
          </p:nvSpPr>
          <p:spPr bwMode="auto">
            <a:xfrm>
              <a:off x="787400" y="1068388"/>
              <a:ext cx="23813" cy="49213"/>
            </a:xfrm>
            <a:custGeom>
              <a:avLst/>
              <a:gdLst/>
              <a:ahLst/>
              <a:cxnLst>
                <a:cxn ang="0">
                  <a:pos x="0" y="210"/>
                </a:cxn>
                <a:cxn ang="0">
                  <a:pos x="56" y="0"/>
                </a:cxn>
                <a:cxn ang="0">
                  <a:pos x="105" y="12"/>
                </a:cxn>
                <a:cxn ang="0">
                  <a:pos x="57" y="225"/>
                </a:cxn>
              </a:cxnLst>
              <a:rect l="0" t="0" r="r" b="b"/>
              <a:pathLst>
                <a:path w="105" h="225">
                  <a:moveTo>
                    <a:pt x="0" y="210"/>
                  </a:moveTo>
                  <a:cubicBezTo>
                    <a:pt x="56" y="0"/>
                    <a:pt x="56" y="0"/>
                    <a:pt x="56" y="0"/>
                  </a:cubicBezTo>
                  <a:cubicBezTo>
                    <a:pt x="72" y="4"/>
                    <a:pt x="89" y="8"/>
                    <a:pt x="105" y="12"/>
                  </a:cubicBezTo>
                  <a:cubicBezTo>
                    <a:pt x="57" y="225"/>
                    <a:pt x="57" y="225"/>
                    <a:pt x="57" y="2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3" name="Freeform 145"/>
            <p:cNvSpPr>
              <a:spLocks/>
            </p:cNvSpPr>
            <p:nvPr userDrawn="1"/>
          </p:nvSpPr>
          <p:spPr bwMode="auto">
            <a:xfrm>
              <a:off x="720725" y="1036638"/>
              <a:ext cx="31750" cy="58738"/>
            </a:xfrm>
            <a:custGeom>
              <a:avLst/>
              <a:gdLst/>
              <a:ahLst/>
              <a:cxnLst>
                <a:cxn ang="0">
                  <a:pos x="54" y="262"/>
                </a:cxn>
                <a:cxn ang="0">
                  <a:pos x="147" y="65"/>
                </a:cxn>
                <a:cxn ang="0">
                  <a:pos x="25" y="0"/>
                </a:cxn>
                <a:cxn ang="0">
                  <a:pos x="0" y="40"/>
                </a:cxn>
                <a:cxn ang="0">
                  <a:pos x="80" y="84"/>
                </a:cxn>
                <a:cxn ang="0">
                  <a:pos x="2" y="236"/>
                </a:cxn>
              </a:cxnLst>
              <a:rect l="0" t="0" r="r" b="b"/>
              <a:pathLst>
                <a:path w="147" h="262">
                  <a:moveTo>
                    <a:pt x="54" y="262"/>
                  </a:moveTo>
                  <a:cubicBezTo>
                    <a:pt x="147" y="65"/>
                    <a:pt x="147" y="65"/>
                    <a:pt x="147" y="65"/>
                  </a:cubicBezTo>
                  <a:cubicBezTo>
                    <a:pt x="105" y="46"/>
                    <a:pt x="64" y="24"/>
                    <a:pt x="25" y="0"/>
                  </a:cubicBezTo>
                  <a:cubicBezTo>
                    <a:pt x="0" y="40"/>
                    <a:pt x="0" y="40"/>
                    <a:pt x="0" y="40"/>
                  </a:cubicBezTo>
                  <a:cubicBezTo>
                    <a:pt x="26" y="56"/>
                    <a:pt x="53" y="71"/>
                    <a:pt x="80" y="84"/>
                  </a:cubicBezTo>
                  <a:cubicBezTo>
                    <a:pt x="2" y="236"/>
                    <a:pt x="2" y="236"/>
                    <a:pt x="2" y="23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4" name="Freeform 146"/>
            <p:cNvSpPr>
              <a:spLocks/>
            </p:cNvSpPr>
            <p:nvPr userDrawn="1"/>
          </p:nvSpPr>
          <p:spPr bwMode="auto">
            <a:xfrm>
              <a:off x="655638" y="993775"/>
              <a:ext cx="39688" cy="58738"/>
            </a:xfrm>
            <a:custGeom>
              <a:avLst/>
              <a:gdLst/>
              <a:ahLst/>
              <a:cxnLst>
                <a:cxn ang="0">
                  <a:pos x="44" y="262"/>
                </a:cxn>
                <a:cxn ang="0">
                  <a:pos x="181" y="93"/>
                </a:cxn>
                <a:cxn ang="0">
                  <a:pos x="78" y="0"/>
                </a:cxn>
                <a:cxn ang="0">
                  <a:pos x="45" y="33"/>
                </a:cxn>
                <a:cxn ang="0">
                  <a:pos x="112" y="96"/>
                </a:cxn>
                <a:cxn ang="0">
                  <a:pos x="0" y="223"/>
                </a:cxn>
              </a:cxnLst>
              <a:rect l="0" t="0" r="r" b="b"/>
              <a:pathLst>
                <a:path w="181" h="262">
                  <a:moveTo>
                    <a:pt x="44" y="262"/>
                  </a:moveTo>
                  <a:cubicBezTo>
                    <a:pt x="181" y="93"/>
                    <a:pt x="181" y="93"/>
                    <a:pt x="181" y="93"/>
                  </a:cubicBezTo>
                  <a:cubicBezTo>
                    <a:pt x="145" y="64"/>
                    <a:pt x="111" y="33"/>
                    <a:pt x="78" y="0"/>
                  </a:cubicBezTo>
                  <a:cubicBezTo>
                    <a:pt x="45" y="33"/>
                    <a:pt x="45" y="33"/>
                    <a:pt x="45" y="33"/>
                  </a:cubicBezTo>
                  <a:cubicBezTo>
                    <a:pt x="67" y="55"/>
                    <a:pt x="89" y="76"/>
                    <a:pt x="112" y="96"/>
                  </a:cubicBezTo>
                  <a:cubicBezTo>
                    <a:pt x="0" y="223"/>
                    <a:pt x="0" y="223"/>
                    <a:pt x="0" y="2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5" name="Freeform 147"/>
            <p:cNvSpPr>
              <a:spLocks/>
            </p:cNvSpPr>
            <p:nvPr userDrawn="1"/>
          </p:nvSpPr>
          <p:spPr bwMode="auto">
            <a:xfrm>
              <a:off x="587375" y="949325"/>
              <a:ext cx="57150" cy="53975"/>
            </a:xfrm>
            <a:custGeom>
              <a:avLst/>
              <a:gdLst/>
              <a:ahLst/>
              <a:cxnLst>
                <a:cxn ang="0">
                  <a:pos x="0" y="57"/>
                </a:cxn>
                <a:cxn ang="0">
                  <a:pos x="220" y="0"/>
                </a:cxn>
                <a:cxn ang="0">
                  <a:pos x="254" y="49"/>
                </a:cxn>
                <a:cxn ang="0">
                  <a:pos x="124" y="236"/>
                </a:cxn>
                <a:cxn ang="0">
                  <a:pos x="88" y="191"/>
                </a:cxn>
                <a:cxn ang="0">
                  <a:pos x="193" y="56"/>
                </a:cxn>
                <a:cxn ang="0">
                  <a:pos x="192" y="56"/>
                </a:cxn>
                <a:cxn ang="0">
                  <a:pos x="29" y="104"/>
                </a:cxn>
              </a:cxnLst>
              <a:rect l="0" t="0" r="r" b="b"/>
              <a:pathLst>
                <a:path w="254" h="236">
                  <a:moveTo>
                    <a:pt x="0" y="57"/>
                  </a:moveTo>
                  <a:cubicBezTo>
                    <a:pt x="220" y="0"/>
                    <a:pt x="220" y="0"/>
                    <a:pt x="220" y="0"/>
                  </a:cubicBezTo>
                  <a:cubicBezTo>
                    <a:pt x="231" y="16"/>
                    <a:pt x="242" y="33"/>
                    <a:pt x="254" y="49"/>
                  </a:cubicBezTo>
                  <a:cubicBezTo>
                    <a:pt x="124" y="236"/>
                    <a:pt x="124" y="236"/>
                    <a:pt x="124" y="236"/>
                  </a:cubicBezTo>
                  <a:cubicBezTo>
                    <a:pt x="88" y="191"/>
                    <a:pt x="88" y="191"/>
                    <a:pt x="88" y="191"/>
                  </a:cubicBezTo>
                  <a:cubicBezTo>
                    <a:pt x="193" y="56"/>
                    <a:pt x="193" y="56"/>
                    <a:pt x="193" y="56"/>
                  </a:cubicBezTo>
                  <a:cubicBezTo>
                    <a:pt x="192" y="56"/>
                    <a:pt x="192" y="56"/>
                    <a:pt x="192" y="56"/>
                  </a:cubicBezTo>
                  <a:cubicBezTo>
                    <a:pt x="29" y="104"/>
                    <a:pt x="29" y="104"/>
                    <a:pt x="29" y="10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6" name="Freeform 148"/>
            <p:cNvSpPr>
              <a:spLocks/>
            </p:cNvSpPr>
            <p:nvPr userDrawn="1"/>
          </p:nvSpPr>
          <p:spPr bwMode="auto">
            <a:xfrm>
              <a:off x="542925" y="815975"/>
              <a:ext cx="50800" cy="38100"/>
            </a:xfrm>
            <a:custGeom>
              <a:avLst/>
              <a:gdLst/>
              <a:ahLst/>
              <a:cxnLst>
                <a:cxn ang="0">
                  <a:pos x="0" y="4"/>
                </a:cxn>
                <a:cxn ang="0">
                  <a:pos x="54" y="0"/>
                </a:cxn>
                <a:cxn ang="0">
                  <a:pos x="59" y="54"/>
                </a:cxn>
                <a:cxn ang="0">
                  <a:pos x="221" y="38"/>
                </a:cxn>
                <a:cxn ang="0">
                  <a:pos x="227" y="88"/>
                </a:cxn>
                <a:cxn ang="0">
                  <a:pos x="66" y="111"/>
                </a:cxn>
                <a:cxn ang="0">
                  <a:pos x="74" y="163"/>
                </a:cxn>
                <a:cxn ang="0">
                  <a:pos x="20" y="173"/>
                </a:cxn>
              </a:cxnLst>
              <a:rect l="0" t="0" r="r" b="b"/>
              <a:pathLst>
                <a:path w="227" h="173">
                  <a:moveTo>
                    <a:pt x="0" y="4"/>
                  </a:moveTo>
                  <a:cubicBezTo>
                    <a:pt x="54" y="0"/>
                    <a:pt x="54" y="0"/>
                    <a:pt x="54" y="0"/>
                  </a:cubicBezTo>
                  <a:cubicBezTo>
                    <a:pt x="56" y="18"/>
                    <a:pt x="57" y="36"/>
                    <a:pt x="59" y="54"/>
                  </a:cubicBezTo>
                  <a:cubicBezTo>
                    <a:pt x="221" y="38"/>
                    <a:pt x="221" y="38"/>
                    <a:pt x="221" y="38"/>
                  </a:cubicBezTo>
                  <a:cubicBezTo>
                    <a:pt x="223" y="54"/>
                    <a:pt x="225" y="72"/>
                    <a:pt x="227" y="88"/>
                  </a:cubicBezTo>
                  <a:cubicBezTo>
                    <a:pt x="66" y="111"/>
                    <a:pt x="66" y="111"/>
                    <a:pt x="66" y="111"/>
                  </a:cubicBezTo>
                  <a:cubicBezTo>
                    <a:pt x="68" y="128"/>
                    <a:pt x="71" y="145"/>
                    <a:pt x="74" y="163"/>
                  </a:cubicBezTo>
                  <a:cubicBezTo>
                    <a:pt x="20" y="173"/>
                    <a:pt x="20" y="173"/>
                    <a:pt x="20" y="17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7" name="Freeform 149"/>
            <p:cNvSpPr>
              <a:spLocks noEditPoints="1"/>
            </p:cNvSpPr>
            <p:nvPr userDrawn="1"/>
          </p:nvSpPr>
          <p:spPr bwMode="auto">
            <a:xfrm>
              <a:off x="542925" y="738188"/>
              <a:ext cx="52388" cy="39688"/>
            </a:xfrm>
            <a:custGeom>
              <a:avLst/>
              <a:gdLst/>
              <a:ahLst/>
              <a:cxnLst>
                <a:cxn ang="0">
                  <a:pos x="8" y="75"/>
                </a:cxn>
                <a:cxn ang="0">
                  <a:pos x="18" y="76"/>
                </a:cxn>
                <a:cxn ang="0">
                  <a:pos x="82" y="2"/>
                </a:cxn>
                <a:cxn ang="0">
                  <a:pos x="133" y="59"/>
                </a:cxn>
                <a:cxn ang="0">
                  <a:pos x="134" y="59"/>
                </a:cxn>
                <a:cxn ang="0">
                  <a:pos x="163" y="39"/>
                </a:cxn>
                <a:cxn ang="0">
                  <a:pos x="241" y="7"/>
                </a:cxn>
                <a:cxn ang="0">
                  <a:pos x="231" y="63"/>
                </a:cxn>
                <a:cxn ang="0">
                  <a:pos x="182" y="78"/>
                </a:cxn>
                <a:cxn ang="0">
                  <a:pos x="142" y="111"/>
                </a:cxn>
                <a:cxn ang="0">
                  <a:pos x="142" y="119"/>
                </a:cxn>
                <a:cxn ang="0">
                  <a:pos x="223" y="127"/>
                </a:cxn>
                <a:cxn ang="0">
                  <a:pos x="219" y="177"/>
                </a:cxn>
                <a:cxn ang="0">
                  <a:pos x="0" y="164"/>
                </a:cxn>
                <a:cxn ang="0">
                  <a:pos x="54" y="86"/>
                </a:cxn>
                <a:cxn ang="0">
                  <a:pos x="52" y="111"/>
                </a:cxn>
                <a:cxn ang="0">
                  <a:pos x="104" y="116"/>
                </a:cxn>
                <a:cxn ang="0">
                  <a:pos x="107" y="93"/>
                </a:cxn>
                <a:cxn ang="0">
                  <a:pos x="85" y="57"/>
                </a:cxn>
                <a:cxn ang="0">
                  <a:pos x="54" y="86"/>
                </a:cxn>
              </a:cxnLst>
              <a:rect l="0" t="0" r="r" b="b"/>
              <a:pathLst>
                <a:path w="241" h="177">
                  <a:moveTo>
                    <a:pt x="8" y="75"/>
                  </a:moveTo>
                  <a:cubicBezTo>
                    <a:pt x="18" y="76"/>
                    <a:pt x="18" y="76"/>
                    <a:pt x="18" y="76"/>
                  </a:cubicBezTo>
                  <a:cubicBezTo>
                    <a:pt x="23" y="34"/>
                    <a:pt x="43" y="0"/>
                    <a:pt x="82" y="2"/>
                  </a:cubicBezTo>
                  <a:cubicBezTo>
                    <a:pt x="113" y="5"/>
                    <a:pt x="133" y="26"/>
                    <a:pt x="133" y="59"/>
                  </a:cubicBezTo>
                  <a:cubicBezTo>
                    <a:pt x="134" y="59"/>
                    <a:pt x="134" y="59"/>
                    <a:pt x="134" y="59"/>
                  </a:cubicBezTo>
                  <a:cubicBezTo>
                    <a:pt x="143" y="50"/>
                    <a:pt x="150" y="46"/>
                    <a:pt x="163" y="39"/>
                  </a:cubicBezTo>
                  <a:cubicBezTo>
                    <a:pt x="184" y="27"/>
                    <a:pt x="241" y="7"/>
                    <a:pt x="241" y="7"/>
                  </a:cubicBezTo>
                  <a:cubicBezTo>
                    <a:pt x="236" y="26"/>
                    <a:pt x="233" y="44"/>
                    <a:pt x="231" y="63"/>
                  </a:cubicBezTo>
                  <a:cubicBezTo>
                    <a:pt x="231" y="63"/>
                    <a:pt x="197" y="72"/>
                    <a:pt x="182" y="78"/>
                  </a:cubicBezTo>
                  <a:cubicBezTo>
                    <a:pt x="163" y="85"/>
                    <a:pt x="145" y="96"/>
                    <a:pt x="142" y="111"/>
                  </a:cubicBezTo>
                  <a:cubicBezTo>
                    <a:pt x="142" y="114"/>
                    <a:pt x="142" y="117"/>
                    <a:pt x="142" y="119"/>
                  </a:cubicBezTo>
                  <a:cubicBezTo>
                    <a:pt x="223" y="127"/>
                    <a:pt x="223" y="127"/>
                    <a:pt x="223" y="127"/>
                  </a:cubicBezTo>
                  <a:cubicBezTo>
                    <a:pt x="221" y="144"/>
                    <a:pt x="220" y="160"/>
                    <a:pt x="219" y="177"/>
                  </a:cubicBezTo>
                  <a:cubicBezTo>
                    <a:pt x="0" y="164"/>
                    <a:pt x="0" y="164"/>
                    <a:pt x="0" y="164"/>
                  </a:cubicBezTo>
                  <a:moveTo>
                    <a:pt x="54" y="86"/>
                  </a:moveTo>
                  <a:cubicBezTo>
                    <a:pt x="53" y="94"/>
                    <a:pt x="53" y="102"/>
                    <a:pt x="52" y="111"/>
                  </a:cubicBezTo>
                  <a:cubicBezTo>
                    <a:pt x="104" y="116"/>
                    <a:pt x="104" y="116"/>
                    <a:pt x="104" y="116"/>
                  </a:cubicBezTo>
                  <a:cubicBezTo>
                    <a:pt x="105" y="109"/>
                    <a:pt x="106" y="100"/>
                    <a:pt x="107" y="93"/>
                  </a:cubicBezTo>
                  <a:cubicBezTo>
                    <a:pt x="108" y="80"/>
                    <a:pt x="106" y="60"/>
                    <a:pt x="85" y="57"/>
                  </a:cubicBezTo>
                  <a:cubicBezTo>
                    <a:pt x="67" y="55"/>
                    <a:pt x="57" y="65"/>
                    <a:pt x="54" y="8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8" name="Freeform 150"/>
            <p:cNvSpPr>
              <a:spLocks noEditPoints="1"/>
            </p:cNvSpPr>
            <p:nvPr userDrawn="1"/>
          </p:nvSpPr>
          <p:spPr bwMode="auto">
            <a:xfrm>
              <a:off x="561975" y="671513"/>
              <a:ext cx="57150" cy="47625"/>
            </a:xfrm>
            <a:custGeom>
              <a:avLst/>
              <a:gdLst/>
              <a:ahLst/>
              <a:cxnLst>
                <a:cxn ang="0">
                  <a:pos x="20" y="0"/>
                </a:cxn>
                <a:cxn ang="0">
                  <a:pos x="256" y="7"/>
                </a:cxn>
                <a:cxn ang="0">
                  <a:pos x="231" y="60"/>
                </a:cxn>
                <a:cxn ang="0">
                  <a:pos x="182" y="58"/>
                </a:cxn>
                <a:cxn ang="0">
                  <a:pos x="156" y="127"/>
                </a:cxn>
                <a:cxn ang="0">
                  <a:pos x="194" y="158"/>
                </a:cxn>
                <a:cxn ang="0">
                  <a:pos x="178" y="212"/>
                </a:cxn>
                <a:cxn ang="0">
                  <a:pos x="0" y="55"/>
                </a:cxn>
                <a:cxn ang="0">
                  <a:pos x="54" y="47"/>
                </a:cxn>
                <a:cxn ang="0">
                  <a:pos x="122" y="99"/>
                </a:cxn>
                <a:cxn ang="0">
                  <a:pos x="140" y="53"/>
                </a:cxn>
                <a:cxn ang="0">
                  <a:pos x="54" y="46"/>
                </a:cxn>
                <a:cxn ang="0">
                  <a:pos x="54" y="47"/>
                </a:cxn>
              </a:cxnLst>
              <a:rect l="0" t="0" r="r" b="b"/>
              <a:pathLst>
                <a:path w="256" h="212">
                  <a:moveTo>
                    <a:pt x="20" y="0"/>
                  </a:moveTo>
                  <a:cubicBezTo>
                    <a:pt x="256" y="7"/>
                    <a:pt x="256" y="7"/>
                    <a:pt x="256" y="7"/>
                  </a:cubicBezTo>
                  <a:cubicBezTo>
                    <a:pt x="247" y="24"/>
                    <a:pt x="239" y="42"/>
                    <a:pt x="231" y="60"/>
                  </a:cubicBezTo>
                  <a:cubicBezTo>
                    <a:pt x="182" y="58"/>
                    <a:pt x="182" y="58"/>
                    <a:pt x="182" y="58"/>
                  </a:cubicBezTo>
                  <a:cubicBezTo>
                    <a:pt x="173" y="80"/>
                    <a:pt x="164" y="103"/>
                    <a:pt x="156" y="127"/>
                  </a:cubicBezTo>
                  <a:cubicBezTo>
                    <a:pt x="194" y="158"/>
                    <a:pt x="194" y="158"/>
                    <a:pt x="194" y="158"/>
                  </a:cubicBezTo>
                  <a:cubicBezTo>
                    <a:pt x="189" y="176"/>
                    <a:pt x="183" y="194"/>
                    <a:pt x="178" y="212"/>
                  </a:cubicBezTo>
                  <a:cubicBezTo>
                    <a:pt x="0" y="55"/>
                    <a:pt x="0" y="55"/>
                    <a:pt x="0" y="55"/>
                  </a:cubicBezTo>
                  <a:moveTo>
                    <a:pt x="54" y="47"/>
                  </a:moveTo>
                  <a:cubicBezTo>
                    <a:pt x="122" y="99"/>
                    <a:pt x="122" y="99"/>
                    <a:pt x="122" y="99"/>
                  </a:cubicBezTo>
                  <a:cubicBezTo>
                    <a:pt x="128" y="84"/>
                    <a:pt x="133" y="69"/>
                    <a:pt x="140" y="53"/>
                  </a:cubicBezTo>
                  <a:cubicBezTo>
                    <a:pt x="54" y="46"/>
                    <a:pt x="54" y="46"/>
                    <a:pt x="54" y="46"/>
                  </a:cubicBezTo>
                  <a:lnTo>
                    <a:pt x="54"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19" name="Freeform 151"/>
            <p:cNvSpPr>
              <a:spLocks/>
            </p:cNvSpPr>
            <p:nvPr userDrawn="1"/>
          </p:nvSpPr>
          <p:spPr bwMode="auto">
            <a:xfrm>
              <a:off x="636588" y="533400"/>
              <a:ext cx="63500" cy="65088"/>
            </a:xfrm>
            <a:custGeom>
              <a:avLst/>
              <a:gdLst/>
              <a:ahLst/>
              <a:cxnLst>
                <a:cxn ang="0">
                  <a:pos x="48" y="93"/>
                </a:cxn>
                <a:cxn ang="0">
                  <a:pos x="207" y="146"/>
                </a:cxn>
                <a:cxn ang="0">
                  <a:pos x="115" y="34"/>
                </a:cxn>
                <a:cxn ang="0">
                  <a:pos x="158" y="0"/>
                </a:cxn>
                <a:cxn ang="0">
                  <a:pos x="288" y="174"/>
                </a:cxn>
                <a:cxn ang="0">
                  <a:pos x="244" y="209"/>
                </a:cxn>
                <a:cxn ang="0">
                  <a:pos x="91" y="159"/>
                </a:cxn>
                <a:cxn ang="0">
                  <a:pos x="188" y="260"/>
                </a:cxn>
                <a:cxn ang="0">
                  <a:pos x="155" y="292"/>
                </a:cxn>
                <a:cxn ang="0">
                  <a:pos x="0" y="140"/>
                </a:cxn>
              </a:cxnLst>
              <a:rect l="0" t="0" r="r" b="b"/>
              <a:pathLst>
                <a:path w="288" h="292">
                  <a:moveTo>
                    <a:pt x="48" y="93"/>
                  </a:moveTo>
                  <a:cubicBezTo>
                    <a:pt x="207" y="146"/>
                    <a:pt x="207" y="146"/>
                    <a:pt x="207" y="146"/>
                  </a:cubicBezTo>
                  <a:cubicBezTo>
                    <a:pt x="115" y="34"/>
                    <a:pt x="115" y="34"/>
                    <a:pt x="115" y="34"/>
                  </a:cubicBezTo>
                  <a:cubicBezTo>
                    <a:pt x="158" y="0"/>
                    <a:pt x="158" y="0"/>
                    <a:pt x="158" y="0"/>
                  </a:cubicBezTo>
                  <a:cubicBezTo>
                    <a:pt x="288" y="174"/>
                    <a:pt x="288" y="174"/>
                    <a:pt x="288" y="174"/>
                  </a:cubicBezTo>
                  <a:cubicBezTo>
                    <a:pt x="273" y="186"/>
                    <a:pt x="259" y="197"/>
                    <a:pt x="244" y="209"/>
                  </a:cubicBezTo>
                  <a:cubicBezTo>
                    <a:pt x="91" y="159"/>
                    <a:pt x="91" y="159"/>
                    <a:pt x="91" y="159"/>
                  </a:cubicBezTo>
                  <a:cubicBezTo>
                    <a:pt x="188" y="260"/>
                    <a:pt x="188" y="260"/>
                    <a:pt x="188" y="260"/>
                  </a:cubicBezTo>
                  <a:cubicBezTo>
                    <a:pt x="177" y="271"/>
                    <a:pt x="166" y="281"/>
                    <a:pt x="155" y="292"/>
                  </a:cubicBezTo>
                  <a:cubicBezTo>
                    <a:pt x="0" y="140"/>
                    <a:pt x="0" y="140"/>
                    <a:pt x="0" y="14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0" name="Freeform 152"/>
            <p:cNvSpPr>
              <a:spLocks/>
            </p:cNvSpPr>
            <p:nvPr userDrawn="1"/>
          </p:nvSpPr>
          <p:spPr bwMode="auto">
            <a:xfrm>
              <a:off x="923925" y="473075"/>
              <a:ext cx="42863" cy="52388"/>
            </a:xfrm>
            <a:custGeom>
              <a:avLst/>
              <a:gdLst/>
              <a:ahLst/>
              <a:cxnLst>
                <a:cxn ang="0">
                  <a:pos x="24" y="158"/>
                </a:cxn>
                <a:cxn ang="0">
                  <a:pos x="69" y="179"/>
                </a:cxn>
                <a:cxn ang="0">
                  <a:pos x="108" y="165"/>
                </a:cxn>
                <a:cxn ang="0">
                  <a:pos x="67" y="125"/>
                </a:cxn>
                <a:cxn ang="0">
                  <a:pos x="33" y="54"/>
                </a:cxn>
                <a:cxn ang="0">
                  <a:pos x="132" y="10"/>
                </a:cxn>
                <a:cxn ang="0">
                  <a:pos x="194" y="39"/>
                </a:cxn>
                <a:cxn ang="0">
                  <a:pos x="170" y="73"/>
                </a:cxn>
                <a:cxn ang="0">
                  <a:pos x="129" y="54"/>
                </a:cxn>
                <a:cxn ang="0">
                  <a:pos x="88" y="68"/>
                </a:cxn>
                <a:cxn ang="0">
                  <a:pos x="113" y="96"/>
                </a:cxn>
                <a:cxn ang="0">
                  <a:pos x="164" y="173"/>
                </a:cxn>
                <a:cxn ang="0">
                  <a:pos x="61" y="222"/>
                </a:cxn>
                <a:cxn ang="0">
                  <a:pos x="0" y="195"/>
                </a:cxn>
                <a:cxn ang="0">
                  <a:pos x="24" y="158"/>
                </a:cxn>
              </a:cxnLst>
              <a:rect l="0" t="0" r="r" b="b"/>
              <a:pathLst>
                <a:path w="194" h="233">
                  <a:moveTo>
                    <a:pt x="24" y="158"/>
                  </a:moveTo>
                  <a:cubicBezTo>
                    <a:pt x="35" y="165"/>
                    <a:pt x="54" y="175"/>
                    <a:pt x="69" y="179"/>
                  </a:cubicBezTo>
                  <a:cubicBezTo>
                    <a:pt x="85" y="183"/>
                    <a:pt x="104" y="184"/>
                    <a:pt x="108" y="165"/>
                  </a:cubicBezTo>
                  <a:cubicBezTo>
                    <a:pt x="113" y="146"/>
                    <a:pt x="89" y="138"/>
                    <a:pt x="67" y="125"/>
                  </a:cubicBezTo>
                  <a:cubicBezTo>
                    <a:pt x="45" y="112"/>
                    <a:pt x="24" y="94"/>
                    <a:pt x="33" y="54"/>
                  </a:cubicBezTo>
                  <a:cubicBezTo>
                    <a:pt x="44" y="10"/>
                    <a:pt x="94" y="0"/>
                    <a:pt x="132" y="10"/>
                  </a:cubicBezTo>
                  <a:cubicBezTo>
                    <a:pt x="155" y="16"/>
                    <a:pt x="175" y="26"/>
                    <a:pt x="194" y="39"/>
                  </a:cubicBezTo>
                  <a:cubicBezTo>
                    <a:pt x="170" y="73"/>
                    <a:pt x="170" y="73"/>
                    <a:pt x="170" y="73"/>
                  </a:cubicBezTo>
                  <a:cubicBezTo>
                    <a:pt x="158" y="65"/>
                    <a:pt x="140" y="57"/>
                    <a:pt x="129" y="54"/>
                  </a:cubicBezTo>
                  <a:cubicBezTo>
                    <a:pt x="103" y="48"/>
                    <a:pt x="91" y="55"/>
                    <a:pt x="88" y="68"/>
                  </a:cubicBezTo>
                  <a:cubicBezTo>
                    <a:pt x="86" y="76"/>
                    <a:pt x="90" y="85"/>
                    <a:pt x="113" y="96"/>
                  </a:cubicBezTo>
                  <a:cubicBezTo>
                    <a:pt x="163" y="120"/>
                    <a:pt x="172" y="145"/>
                    <a:pt x="164" y="173"/>
                  </a:cubicBezTo>
                  <a:cubicBezTo>
                    <a:pt x="152" y="224"/>
                    <a:pt x="107" y="233"/>
                    <a:pt x="61" y="222"/>
                  </a:cubicBezTo>
                  <a:cubicBezTo>
                    <a:pt x="40" y="217"/>
                    <a:pt x="19" y="207"/>
                    <a:pt x="0" y="195"/>
                  </a:cubicBezTo>
                  <a:lnTo>
                    <a:pt x="24" y="15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1" name="Freeform 153"/>
            <p:cNvSpPr>
              <a:spLocks noEditPoints="1"/>
            </p:cNvSpPr>
            <p:nvPr userDrawn="1"/>
          </p:nvSpPr>
          <p:spPr bwMode="auto">
            <a:xfrm>
              <a:off x="985838" y="495300"/>
              <a:ext cx="57150" cy="60325"/>
            </a:xfrm>
            <a:custGeom>
              <a:avLst/>
              <a:gdLst/>
              <a:ahLst/>
              <a:cxnLst>
                <a:cxn ang="0">
                  <a:pos x="181" y="33"/>
                </a:cxn>
                <a:cxn ang="0">
                  <a:pos x="230" y="185"/>
                </a:cxn>
                <a:cxn ang="0">
                  <a:pos x="77" y="231"/>
                </a:cxn>
                <a:cxn ang="0">
                  <a:pos x="28" y="79"/>
                </a:cxn>
                <a:cxn ang="0">
                  <a:pos x="181" y="33"/>
                </a:cxn>
                <a:cxn ang="0">
                  <a:pos x="97" y="192"/>
                </a:cxn>
                <a:cxn ang="0">
                  <a:pos x="179" y="158"/>
                </a:cxn>
                <a:cxn ang="0">
                  <a:pos x="160" y="72"/>
                </a:cxn>
                <a:cxn ang="0">
                  <a:pos x="78" y="105"/>
                </a:cxn>
                <a:cxn ang="0">
                  <a:pos x="97" y="192"/>
                </a:cxn>
              </a:cxnLst>
              <a:rect l="0" t="0" r="r" b="b"/>
              <a:pathLst>
                <a:path w="258" h="264">
                  <a:moveTo>
                    <a:pt x="181" y="33"/>
                  </a:moveTo>
                  <a:cubicBezTo>
                    <a:pt x="244" y="66"/>
                    <a:pt x="258" y="130"/>
                    <a:pt x="230" y="185"/>
                  </a:cubicBezTo>
                  <a:cubicBezTo>
                    <a:pt x="201" y="239"/>
                    <a:pt x="140" y="264"/>
                    <a:pt x="77" y="231"/>
                  </a:cubicBezTo>
                  <a:cubicBezTo>
                    <a:pt x="13" y="197"/>
                    <a:pt x="0" y="133"/>
                    <a:pt x="28" y="79"/>
                  </a:cubicBezTo>
                  <a:cubicBezTo>
                    <a:pt x="56" y="25"/>
                    <a:pt x="117" y="0"/>
                    <a:pt x="181" y="33"/>
                  </a:cubicBezTo>
                  <a:moveTo>
                    <a:pt x="97" y="192"/>
                  </a:moveTo>
                  <a:cubicBezTo>
                    <a:pt x="125" y="206"/>
                    <a:pt x="158" y="199"/>
                    <a:pt x="179" y="158"/>
                  </a:cubicBezTo>
                  <a:cubicBezTo>
                    <a:pt x="201" y="117"/>
                    <a:pt x="188" y="86"/>
                    <a:pt x="160" y="72"/>
                  </a:cubicBezTo>
                  <a:cubicBezTo>
                    <a:pt x="132" y="57"/>
                    <a:pt x="100" y="64"/>
                    <a:pt x="78" y="105"/>
                  </a:cubicBezTo>
                  <a:cubicBezTo>
                    <a:pt x="57" y="146"/>
                    <a:pt x="69" y="177"/>
                    <a:pt x="97"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2" name="Freeform 154"/>
            <p:cNvSpPr>
              <a:spLocks/>
            </p:cNvSpPr>
            <p:nvPr userDrawn="1"/>
          </p:nvSpPr>
          <p:spPr bwMode="auto">
            <a:xfrm>
              <a:off x="1149350" y="812800"/>
              <a:ext cx="50800" cy="39688"/>
            </a:xfrm>
            <a:custGeom>
              <a:avLst/>
              <a:gdLst/>
              <a:ahLst/>
              <a:cxnLst>
                <a:cxn ang="0">
                  <a:pos x="64" y="18"/>
                </a:cxn>
                <a:cxn ang="0">
                  <a:pos x="49" y="65"/>
                </a:cxn>
                <a:cxn ang="0">
                  <a:pos x="68" y="103"/>
                </a:cxn>
                <a:cxn ang="0">
                  <a:pos x="103" y="57"/>
                </a:cxn>
                <a:cxn ang="0">
                  <a:pos x="169" y="15"/>
                </a:cxn>
                <a:cxn ang="0">
                  <a:pos x="225" y="108"/>
                </a:cxn>
                <a:cxn ang="0">
                  <a:pos x="203" y="173"/>
                </a:cxn>
                <a:cxn ang="0">
                  <a:pos x="166" y="153"/>
                </a:cxn>
                <a:cxn ang="0">
                  <a:pos x="180" y="110"/>
                </a:cxn>
                <a:cxn ang="0">
                  <a:pos x="162" y="71"/>
                </a:cxn>
                <a:cxn ang="0">
                  <a:pos x="137" y="99"/>
                </a:cxn>
                <a:cxn ang="0">
                  <a:pos x="66" y="160"/>
                </a:cxn>
                <a:cxn ang="0">
                  <a:pos x="5" y="63"/>
                </a:cxn>
                <a:cxn ang="0">
                  <a:pos x="25" y="0"/>
                </a:cxn>
                <a:cxn ang="0">
                  <a:pos x="64" y="18"/>
                </a:cxn>
              </a:cxnLst>
              <a:rect l="0" t="0" r="r" b="b"/>
              <a:pathLst>
                <a:path w="230" h="173">
                  <a:moveTo>
                    <a:pt x="64" y="18"/>
                  </a:moveTo>
                  <a:cubicBezTo>
                    <a:pt x="59" y="30"/>
                    <a:pt x="51" y="50"/>
                    <a:pt x="49" y="65"/>
                  </a:cubicBezTo>
                  <a:cubicBezTo>
                    <a:pt x="47" y="82"/>
                    <a:pt x="49" y="100"/>
                    <a:pt x="68" y="103"/>
                  </a:cubicBezTo>
                  <a:cubicBezTo>
                    <a:pt x="88" y="105"/>
                    <a:pt x="92" y="81"/>
                    <a:pt x="103" y="57"/>
                  </a:cubicBezTo>
                  <a:cubicBezTo>
                    <a:pt x="113" y="33"/>
                    <a:pt x="129" y="10"/>
                    <a:pt x="169" y="15"/>
                  </a:cubicBezTo>
                  <a:cubicBezTo>
                    <a:pt x="214" y="20"/>
                    <a:pt x="230" y="68"/>
                    <a:pt x="225" y="108"/>
                  </a:cubicBezTo>
                  <a:cubicBezTo>
                    <a:pt x="222" y="131"/>
                    <a:pt x="214" y="152"/>
                    <a:pt x="203" y="173"/>
                  </a:cubicBezTo>
                  <a:cubicBezTo>
                    <a:pt x="166" y="153"/>
                    <a:pt x="166" y="153"/>
                    <a:pt x="166" y="153"/>
                  </a:cubicBezTo>
                  <a:cubicBezTo>
                    <a:pt x="173" y="140"/>
                    <a:pt x="179" y="121"/>
                    <a:pt x="180" y="110"/>
                  </a:cubicBezTo>
                  <a:cubicBezTo>
                    <a:pt x="184" y="84"/>
                    <a:pt x="175" y="73"/>
                    <a:pt x="162" y="71"/>
                  </a:cubicBezTo>
                  <a:cubicBezTo>
                    <a:pt x="154" y="70"/>
                    <a:pt x="146" y="75"/>
                    <a:pt x="137" y="99"/>
                  </a:cubicBezTo>
                  <a:cubicBezTo>
                    <a:pt x="119" y="151"/>
                    <a:pt x="96" y="163"/>
                    <a:pt x="66" y="160"/>
                  </a:cubicBezTo>
                  <a:cubicBezTo>
                    <a:pt x="15" y="153"/>
                    <a:pt x="0" y="109"/>
                    <a:pt x="5" y="63"/>
                  </a:cubicBezTo>
                  <a:cubicBezTo>
                    <a:pt x="8" y="41"/>
                    <a:pt x="16" y="19"/>
                    <a:pt x="25" y="0"/>
                  </a:cubicBezTo>
                  <a:lnTo>
                    <a:pt x="64"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3" name="Freeform 155"/>
            <p:cNvSpPr>
              <a:spLocks/>
            </p:cNvSpPr>
            <p:nvPr userDrawn="1"/>
          </p:nvSpPr>
          <p:spPr bwMode="auto">
            <a:xfrm>
              <a:off x="560388" y="879475"/>
              <a:ext cx="53975" cy="47625"/>
            </a:xfrm>
            <a:custGeom>
              <a:avLst/>
              <a:gdLst/>
              <a:ahLst/>
              <a:cxnLst>
                <a:cxn ang="0">
                  <a:pos x="195" y="143"/>
                </a:cxn>
                <a:cxn ang="0">
                  <a:pos x="186" y="94"/>
                </a:cxn>
                <a:cxn ang="0">
                  <a:pos x="152" y="69"/>
                </a:cxn>
                <a:cxn ang="0">
                  <a:pos x="143" y="126"/>
                </a:cxn>
                <a:cxn ang="0">
                  <a:pos x="104" y="194"/>
                </a:cxn>
                <a:cxn ang="0">
                  <a:pos x="11" y="138"/>
                </a:cxn>
                <a:cxn ang="0">
                  <a:pos x="0" y="70"/>
                </a:cxn>
                <a:cxn ang="0">
                  <a:pos x="42" y="71"/>
                </a:cxn>
                <a:cxn ang="0">
                  <a:pos x="50" y="116"/>
                </a:cxn>
                <a:cxn ang="0">
                  <a:pos x="84" y="141"/>
                </a:cxn>
                <a:cxn ang="0">
                  <a:pos x="93" y="105"/>
                </a:cxn>
                <a:cxn ang="0">
                  <a:pos x="127" y="18"/>
                </a:cxn>
                <a:cxn ang="0">
                  <a:pos x="226" y="76"/>
                </a:cxn>
                <a:cxn ang="0">
                  <a:pos x="239" y="141"/>
                </a:cxn>
                <a:cxn ang="0">
                  <a:pos x="195" y="143"/>
                </a:cxn>
              </a:cxnLst>
              <a:rect l="0" t="0" r="r" b="b"/>
              <a:pathLst>
                <a:path w="239" h="210">
                  <a:moveTo>
                    <a:pt x="195" y="143"/>
                  </a:moveTo>
                  <a:cubicBezTo>
                    <a:pt x="194" y="129"/>
                    <a:pt x="192" y="108"/>
                    <a:pt x="186" y="94"/>
                  </a:cubicBezTo>
                  <a:cubicBezTo>
                    <a:pt x="180" y="78"/>
                    <a:pt x="171" y="62"/>
                    <a:pt x="152" y="69"/>
                  </a:cubicBezTo>
                  <a:cubicBezTo>
                    <a:pt x="134" y="76"/>
                    <a:pt x="141" y="100"/>
                    <a:pt x="143" y="126"/>
                  </a:cubicBezTo>
                  <a:cubicBezTo>
                    <a:pt x="145" y="152"/>
                    <a:pt x="142" y="179"/>
                    <a:pt x="104" y="194"/>
                  </a:cubicBezTo>
                  <a:cubicBezTo>
                    <a:pt x="61" y="210"/>
                    <a:pt x="26" y="175"/>
                    <a:pt x="11" y="138"/>
                  </a:cubicBezTo>
                  <a:cubicBezTo>
                    <a:pt x="3" y="116"/>
                    <a:pt x="0" y="93"/>
                    <a:pt x="0" y="70"/>
                  </a:cubicBezTo>
                  <a:cubicBezTo>
                    <a:pt x="42" y="71"/>
                    <a:pt x="42" y="71"/>
                    <a:pt x="42" y="71"/>
                  </a:cubicBezTo>
                  <a:cubicBezTo>
                    <a:pt x="42" y="86"/>
                    <a:pt x="46" y="105"/>
                    <a:pt x="50" y="116"/>
                  </a:cubicBezTo>
                  <a:cubicBezTo>
                    <a:pt x="59" y="140"/>
                    <a:pt x="71" y="146"/>
                    <a:pt x="84" y="141"/>
                  </a:cubicBezTo>
                  <a:cubicBezTo>
                    <a:pt x="92" y="138"/>
                    <a:pt x="97" y="130"/>
                    <a:pt x="93" y="105"/>
                  </a:cubicBezTo>
                  <a:cubicBezTo>
                    <a:pt x="85" y="50"/>
                    <a:pt x="100" y="29"/>
                    <a:pt x="127" y="18"/>
                  </a:cubicBezTo>
                  <a:cubicBezTo>
                    <a:pt x="176" y="0"/>
                    <a:pt x="210" y="32"/>
                    <a:pt x="226" y="76"/>
                  </a:cubicBezTo>
                  <a:cubicBezTo>
                    <a:pt x="234" y="96"/>
                    <a:pt x="238" y="119"/>
                    <a:pt x="239" y="141"/>
                  </a:cubicBezTo>
                  <a:lnTo>
                    <a:pt x="195" y="14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4" name="Freeform 156"/>
            <p:cNvSpPr>
              <a:spLocks noEditPoints="1"/>
            </p:cNvSpPr>
            <p:nvPr userDrawn="1"/>
          </p:nvSpPr>
          <p:spPr bwMode="auto">
            <a:xfrm>
              <a:off x="701675" y="495300"/>
              <a:ext cx="57150" cy="60325"/>
            </a:xfrm>
            <a:custGeom>
              <a:avLst/>
              <a:gdLst/>
              <a:ahLst/>
              <a:cxnLst>
                <a:cxn ang="0">
                  <a:pos x="77" y="33"/>
                </a:cxn>
                <a:cxn ang="0">
                  <a:pos x="230" y="79"/>
                </a:cxn>
                <a:cxn ang="0">
                  <a:pos x="181" y="231"/>
                </a:cxn>
                <a:cxn ang="0">
                  <a:pos x="28" y="185"/>
                </a:cxn>
                <a:cxn ang="0">
                  <a:pos x="77" y="33"/>
                </a:cxn>
                <a:cxn ang="0">
                  <a:pos x="161" y="192"/>
                </a:cxn>
                <a:cxn ang="0">
                  <a:pos x="180" y="105"/>
                </a:cxn>
                <a:cxn ang="0">
                  <a:pos x="98" y="72"/>
                </a:cxn>
                <a:cxn ang="0">
                  <a:pos x="79" y="159"/>
                </a:cxn>
                <a:cxn ang="0">
                  <a:pos x="161" y="192"/>
                </a:cxn>
              </a:cxnLst>
              <a:rect l="0" t="0" r="r" b="b"/>
              <a:pathLst>
                <a:path w="258" h="264">
                  <a:moveTo>
                    <a:pt x="77" y="33"/>
                  </a:moveTo>
                  <a:cubicBezTo>
                    <a:pt x="141" y="0"/>
                    <a:pt x="201" y="25"/>
                    <a:pt x="230" y="79"/>
                  </a:cubicBezTo>
                  <a:cubicBezTo>
                    <a:pt x="258" y="133"/>
                    <a:pt x="245" y="197"/>
                    <a:pt x="181" y="231"/>
                  </a:cubicBezTo>
                  <a:cubicBezTo>
                    <a:pt x="117" y="264"/>
                    <a:pt x="57" y="239"/>
                    <a:pt x="28" y="185"/>
                  </a:cubicBezTo>
                  <a:cubicBezTo>
                    <a:pt x="0" y="130"/>
                    <a:pt x="14" y="67"/>
                    <a:pt x="77" y="33"/>
                  </a:cubicBezTo>
                  <a:moveTo>
                    <a:pt x="161" y="192"/>
                  </a:moveTo>
                  <a:cubicBezTo>
                    <a:pt x="189" y="177"/>
                    <a:pt x="201" y="146"/>
                    <a:pt x="180" y="105"/>
                  </a:cubicBezTo>
                  <a:cubicBezTo>
                    <a:pt x="158" y="64"/>
                    <a:pt x="126" y="57"/>
                    <a:pt x="98" y="72"/>
                  </a:cubicBezTo>
                  <a:cubicBezTo>
                    <a:pt x="70" y="87"/>
                    <a:pt x="57" y="118"/>
                    <a:pt x="79" y="159"/>
                  </a:cubicBezTo>
                  <a:cubicBezTo>
                    <a:pt x="100" y="199"/>
                    <a:pt x="133" y="206"/>
                    <a:pt x="161"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5" name="Freeform 157"/>
            <p:cNvSpPr>
              <a:spLocks/>
            </p:cNvSpPr>
            <p:nvPr userDrawn="1"/>
          </p:nvSpPr>
          <p:spPr bwMode="auto">
            <a:xfrm>
              <a:off x="777875" y="473075"/>
              <a:ext cx="44450" cy="52388"/>
            </a:xfrm>
            <a:custGeom>
              <a:avLst/>
              <a:gdLst/>
              <a:ahLst/>
              <a:cxnLst>
                <a:cxn ang="0">
                  <a:pos x="51" y="187"/>
                </a:cxn>
                <a:cxn ang="0">
                  <a:pos x="100" y="185"/>
                </a:cxn>
                <a:cxn ang="0">
                  <a:pos x="129" y="154"/>
                </a:cxn>
                <a:cxn ang="0">
                  <a:pos x="74" y="138"/>
                </a:cxn>
                <a:cxn ang="0">
                  <a:pos x="11" y="91"/>
                </a:cxn>
                <a:cxn ang="0">
                  <a:pos x="78" y="5"/>
                </a:cxn>
                <a:cxn ang="0">
                  <a:pos x="147" y="3"/>
                </a:cxn>
                <a:cxn ang="0">
                  <a:pos x="141" y="44"/>
                </a:cxn>
                <a:cxn ang="0">
                  <a:pos x="96" y="46"/>
                </a:cxn>
                <a:cxn ang="0">
                  <a:pos x="66" y="77"/>
                </a:cxn>
                <a:cxn ang="0">
                  <a:pos x="101" y="90"/>
                </a:cxn>
                <a:cxn ang="0">
                  <a:pos x="183" y="135"/>
                </a:cxn>
                <a:cxn ang="0">
                  <a:pos x="114" y="227"/>
                </a:cxn>
                <a:cxn ang="0">
                  <a:pos x="47" y="231"/>
                </a:cxn>
                <a:cxn ang="0">
                  <a:pos x="51" y="187"/>
                </a:cxn>
              </a:cxnLst>
              <a:rect l="0" t="0" r="r" b="b"/>
              <a:pathLst>
                <a:path w="195" h="232">
                  <a:moveTo>
                    <a:pt x="51" y="187"/>
                  </a:moveTo>
                  <a:cubicBezTo>
                    <a:pt x="64" y="188"/>
                    <a:pt x="86" y="188"/>
                    <a:pt x="100" y="185"/>
                  </a:cubicBezTo>
                  <a:cubicBezTo>
                    <a:pt x="117" y="180"/>
                    <a:pt x="133" y="173"/>
                    <a:pt x="129" y="154"/>
                  </a:cubicBezTo>
                  <a:cubicBezTo>
                    <a:pt x="124" y="135"/>
                    <a:pt x="100" y="139"/>
                    <a:pt x="74" y="138"/>
                  </a:cubicBezTo>
                  <a:cubicBezTo>
                    <a:pt x="48" y="137"/>
                    <a:pt x="21" y="130"/>
                    <a:pt x="11" y="91"/>
                  </a:cubicBezTo>
                  <a:cubicBezTo>
                    <a:pt x="0" y="46"/>
                    <a:pt x="39" y="15"/>
                    <a:pt x="78" y="5"/>
                  </a:cubicBezTo>
                  <a:cubicBezTo>
                    <a:pt x="101" y="0"/>
                    <a:pt x="124" y="0"/>
                    <a:pt x="147" y="3"/>
                  </a:cubicBezTo>
                  <a:cubicBezTo>
                    <a:pt x="141" y="44"/>
                    <a:pt x="141" y="44"/>
                    <a:pt x="141" y="44"/>
                  </a:cubicBezTo>
                  <a:cubicBezTo>
                    <a:pt x="126" y="43"/>
                    <a:pt x="106" y="44"/>
                    <a:pt x="96" y="46"/>
                  </a:cubicBezTo>
                  <a:cubicBezTo>
                    <a:pt x="70" y="53"/>
                    <a:pt x="63" y="64"/>
                    <a:pt x="66" y="77"/>
                  </a:cubicBezTo>
                  <a:cubicBezTo>
                    <a:pt x="68" y="85"/>
                    <a:pt x="76" y="91"/>
                    <a:pt x="101" y="90"/>
                  </a:cubicBezTo>
                  <a:cubicBezTo>
                    <a:pt x="156" y="89"/>
                    <a:pt x="175" y="106"/>
                    <a:pt x="183" y="135"/>
                  </a:cubicBezTo>
                  <a:cubicBezTo>
                    <a:pt x="195" y="186"/>
                    <a:pt x="159" y="215"/>
                    <a:pt x="114" y="227"/>
                  </a:cubicBezTo>
                  <a:cubicBezTo>
                    <a:pt x="93" y="232"/>
                    <a:pt x="69" y="232"/>
                    <a:pt x="47" y="231"/>
                  </a:cubicBezTo>
                  <a:lnTo>
                    <a:pt x="51" y="18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6" name="Oval 158"/>
            <p:cNvSpPr>
              <a:spLocks noChangeArrowheads="1"/>
            </p:cNvSpPr>
            <p:nvPr userDrawn="1"/>
          </p:nvSpPr>
          <p:spPr bwMode="auto">
            <a:xfrm>
              <a:off x="860425" y="4794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7" name="Freeform 159"/>
            <p:cNvSpPr>
              <a:spLocks/>
            </p:cNvSpPr>
            <p:nvPr userDrawn="1"/>
          </p:nvSpPr>
          <p:spPr bwMode="auto">
            <a:xfrm>
              <a:off x="1109663" y="609600"/>
              <a:ext cx="26988" cy="26988"/>
            </a:xfrm>
            <a:custGeom>
              <a:avLst/>
              <a:gdLst/>
              <a:ahLst/>
              <a:cxnLst>
                <a:cxn ang="0">
                  <a:pos x="17" y="91"/>
                </a:cxn>
                <a:cxn ang="0">
                  <a:pos x="91" y="104"/>
                </a:cxn>
                <a:cxn ang="0">
                  <a:pos x="104" y="31"/>
                </a:cxn>
                <a:cxn ang="0">
                  <a:pos x="30" y="17"/>
                </a:cxn>
                <a:cxn ang="0">
                  <a:pos x="17" y="91"/>
                </a:cxn>
              </a:cxnLst>
              <a:rect l="0" t="0" r="r" b="b"/>
              <a:pathLst>
                <a:path w="121" h="121">
                  <a:moveTo>
                    <a:pt x="17" y="91"/>
                  </a:moveTo>
                  <a:cubicBezTo>
                    <a:pt x="33" y="115"/>
                    <a:pt x="67" y="121"/>
                    <a:pt x="91" y="104"/>
                  </a:cubicBezTo>
                  <a:cubicBezTo>
                    <a:pt x="115" y="88"/>
                    <a:pt x="121" y="55"/>
                    <a:pt x="104" y="31"/>
                  </a:cubicBezTo>
                  <a:cubicBezTo>
                    <a:pt x="88" y="6"/>
                    <a:pt x="55" y="0"/>
                    <a:pt x="30" y="17"/>
                  </a:cubicBezTo>
                  <a:cubicBezTo>
                    <a:pt x="6" y="33"/>
                    <a:pt x="0" y="67"/>
                    <a:pt x="17"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8" name="Oval 160"/>
            <p:cNvSpPr>
              <a:spLocks noChangeArrowheads="1"/>
            </p:cNvSpPr>
            <p:nvPr userDrawn="1"/>
          </p:nvSpPr>
          <p:spPr bwMode="auto">
            <a:xfrm>
              <a:off x="860425" y="10890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29" name="Freeform 161"/>
            <p:cNvSpPr>
              <a:spLocks/>
            </p:cNvSpPr>
            <p:nvPr userDrawn="1"/>
          </p:nvSpPr>
          <p:spPr bwMode="auto">
            <a:xfrm>
              <a:off x="608013" y="609600"/>
              <a:ext cx="26988" cy="26988"/>
            </a:xfrm>
            <a:custGeom>
              <a:avLst/>
              <a:gdLst/>
              <a:ahLst/>
              <a:cxnLst>
                <a:cxn ang="0">
                  <a:pos x="104" y="91"/>
                </a:cxn>
                <a:cxn ang="0">
                  <a:pos x="91" y="17"/>
                </a:cxn>
                <a:cxn ang="0">
                  <a:pos x="17" y="31"/>
                </a:cxn>
                <a:cxn ang="0">
                  <a:pos x="30" y="104"/>
                </a:cxn>
                <a:cxn ang="0">
                  <a:pos x="104" y="91"/>
                </a:cxn>
              </a:cxnLst>
              <a:rect l="0" t="0" r="r" b="b"/>
              <a:pathLst>
                <a:path w="121" h="121">
                  <a:moveTo>
                    <a:pt x="104" y="91"/>
                  </a:moveTo>
                  <a:cubicBezTo>
                    <a:pt x="121" y="67"/>
                    <a:pt x="115" y="33"/>
                    <a:pt x="91" y="17"/>
                  </a:cubicBezTo>
                  <a:cubicBezTo>
                    <a:pt x="67" y="0"/>
                    <a:pt x="34" y="6"/>
                    <a:pt x="17" y="31"/>
                  </a:cubicBezTo>
                  <a:cubicBezTo>
                    <a:pt x="0" y="55"/>
                    <a:pt x="6" y="88"/>
                    <a:pt x="30" y="104"/>
                  </a:cubicBezTo>
                  <a:cubicBezTo>
                    <a:pt x="55" y="121"/>
                    <a:pt x="88" y="115"/>
                    <a:pt x="104"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30" name="Freeform 162"/>
            <p:cNvSpPr>
              <a:spLocks/>
            </p:cNvSpPr>
            <p:nvPr userDrawn="1"/>
          </p:nvSpPr>
          <p:spPr bwMode="auto">
            <a:xfrm>
              <a:off x="822325" y="744538"/>
              <a:ext cx="95250" cy="111125"/>
            </a:xfrm>
            <a:custGeom>
              <a:avLst/>
              <a:gdLst/>
              <a:ahLst/>
              <a:cxnLst>
                <a:cxn ang="0">
                  <a:pos x="429" y="430"/>
                </a:cxn>
                <a:cxn ang="0">
                  <a:pos x="364" y="457"/>
                </a:cxn>
                <a:cxn ang="0">
                  <a:pos x="311" y="457"/>
                </a:cxn>
                <a:cxn ang="0">
                  <a:pos x="237" y="494"/>
                </a:cxn>
                <a:cxn ang="0">
                  <a:pos x="218" y="494"/>
                </a:cxn>
                <a:cxn ang="0">
                  <a:pos x="144" y="457"/>
                </a:cxn>
                <a:cxn ang="0">
                  <a:pos x="91" y="457"/>
                </a:cxn>
                <a:cxn ang="0">
                  <a:pos x="0" y="366"/>
                </a:cxn>
                <a:cxn ang="0">
                  <a:pos x="0" y="0"/>
                </a:cxn>
              </a:cxnLst>
              <a:rect l="0" t="0" r="r" b="b"/>
              <a:pathLst>
                <a:path w="429" h="494">
                  <a:moveTo>
                    <a:pt x="429" y="430"/>
                  </a:moveTo>
                  <a:cubicBezTo>
                    <a:pt x="413" y="447"/>
                    <a:pt x="390" y="457"/>
                    <a:pt x="364" y="457"/>
                  </a:cubicBezTo>
                  <a:cubicBezTo>
                    <a:pt x="311" y="457"/>
                    <a:pt x="311" y="457"/>
                    <a:pt x="311" y="457"/>
                  </a:cubicBezTo>
                  <a:cubicBezTo>
                    <a:pt x="281" y="457"/>
                    <a:pt x="254" y="472"/>
                    <a:pt x="237" y="494"/>
                  </a:cubicBezTo>
                  <a:cubicBezTo>
                    <a:pt x="218" y="494"/>
                    <a:pt x="218" y="494"/>
                    <a:pt x="218" y="494"/>
                  </a:cubicBezTo>
                  <a:cubicBezTo>
                    <a:pt x="201" y="472"/>
                    <a:pt x="174" y="457"/>
                    <a:pt x="144" y="457"/>
                  </a:cubicBezTo>
                  <a:cubicBezTo>
                    <a:pt x="91" y="457"/>
                    <a:pt x="91" y="457"/>
                    <a:pt x="91" y="457"/>
                  </a:cubicBezTo>
                  <a:cubicBezTo>
                    <a:pt x="41" y="457"/>
                    <a:pt x="0" y="416"/>
                    <a:pt x="0" y="366"/>
                  </a:cubicBezTo>
                  <a:cubicBezTo>
                    <a:pt x="0" y="0"/>
                    <a:pt x="0" y="0"/>
                    <a:pt x="0" y="0"/>
                  </a:cubicBezTo>
                </a:path>
              </a:pathLst>
            </a:custGeom>
            <a:solidFill>
              <a:srgbClr val="E3032E"/>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31" name="Freeform 163"/>
            <p:cNvSpPr>
              <a:spLocks/>
            </p:cNvSpPr>
            <p:nvPr userDrawn="1"/>
          </p:nvSpPr>
          <p:spPr bwMode="auto">
            <a:xfrm>
              <a:off x="822325" y="744538"/>
              <a:ext cx="101600" cy="96838"/>
            </a:xfrm>
            <a:custGeom>
              <a:avLst/>
              <a:gdLst/>
              <a:ahLst/>
              <a:cxnLst>
                <a:cxn ang="0">
                  <a:pos x="0" y="0"/>
                </a:cxn>
                <a:cxn ang="0">
                  <a:pos x="456" y="0"/>
                </a:cxn>
                <a:cxn ang="0">
                  <a:pos x="456" y="366"/>
                </a:cxn>
                <a:cxn ang="0">
                  <a:pos x="429" y="430"/>
                </a:cxn>
              </a:cxnLst>
              <a:rect l="0" t="0" r="r" b="b"/>
              <a:pathLst>
                <a:path w="456" h="430">
                  <a:moveTo>
                    <a:pt x="0" y="0"/>
                  </a:moveTo>
                  <a:cubicBezTo>
                    <a:pt x="456" y="0"/>
                    <a:pt x="456" y="0"/>
                    <a:pt x="456" y="0"/>
                  </a:cubicBezTo>
                  <a:cubicBezTo>
                    <a:pt x="456" y="366"/>
                    <a:pt x="456" y="366"/>
                    <a:pt x="456" y="366"/>
                  </a:cubicBezTo>
                  <a:cubicBezTo>
                    <a:pt x="456" y="391"/>
                    <a:pt x="446" y="413"/>
                    <a:pt x="429" y="43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7332" name="Freeform 164"/>
            <p:cNvSpPr>
              <a:spLocks noEditPoints="1"/>
            </p:cNvSpPr>
            <p:nvPr userDrawn="1"/>
          </p:nvSpPr>
          <p:spPr bwMode="auto">
            <a:xfrm>
              <a:off x="815975" y="739775"/>
              <a:ext cx="112713" cy="120650"/>
            </a:xfrm>
            <a:custGeom>
              <a:avLst/>
              <a:gdLst/>
              <a:ahLst/>
              <a:cxnLst>
                <a:cxn ang="0">
                  <a:pos x="503" y="389"/>
                </a:cxn>
                <a:cxn ang="0">
                  <a:pos x="388" y="504"/>
                </a:cxn>
                <a:cxn ang="0">
                  <a:pos x="335" y="504"/>
                </a:cxn>
                <a:cxn ang="0">
                  <a:pos x="272" y="545"/>
                </a:cxn>
                <a:cxn ang="0">
                  <a:pos x="231" y="545"/>
                </a:cxn>
                <a:cxn ang="0">
                  <a:pos x="168" y="504"/>
                </a:cxn>
                <a:cxn ang="0">
                  <a:pos x="115" y="504"/>
                </a:cxn>
                <a:cxn ang="0">
                  <a:pos x="0" y="389"/>
                </a:cxn>
                <a:cxn ang="0">
                  <a:pos x="0" y="0"/>
                </a:cxn>
                <a:cxn ang="0">
                  <a:pos x="503" y="0"/>
                </a:cxn>
                <a:cxn ang="0">
                  <a:pos x="503" y="389"/>
                </a:cxn>
                <a:cxn ang="0">
                  <a:pos x="456" y="47"/>
                </a:cxn>
                <a:cxn ang="0">
                  <a:pos x="47" y="47"/>
                </a:cxn>
                <a:cxn ang="0">
                  <a:pos x="47" y="389"/>
                </a:cxn>
                <a:cxn ang="0">
                  <a:pos x="115" y="457"/>
                </a:cxn>
                <a:cxn ang="0">
                  <a:pos x="168" y="457"/>
                </a:cxn>
                <a:cxn ang="0">
                  <a:pos x="251" y="492"/>
                </a:cxn>
                <a:cxn ang="0">
                  <a:pos x="252" y="492"/>
                </a:cxn>
                <a:cxn ang="0">
                  <a:pos x="335" y="457"/>
                </a:cxn>
                <a:cxn ang="0">
                  <a:pos x="388" y="457"/>
                </a:cxn>
                <a:cxn ang="0">
                  <a:pos x="456" y="389"/>
                </a:cxn>
                <a:cxn ang="0">
                  <a:pos x="456" y="47"/>
                </a:cxn>
              </a:cxnLst>
              <a:rect l="0" t="0" r="r" b="b"/>
              <a:pathLst>
                <a:path w="503" h="545">
                  <a:moveTo>
                    <a:pt x="503" y="389"/>
                  </a:moveTo>
                  <a:cubicBezTo>
                    <a:pt x="503" y="452"/>
                    <a:pt x="452" y="504"/>
                    <a:pt x="388" y="504"/>
                  </a:cubicBezTo>
                  <a:cubicBezTo>
                    <a:pt x="335" y="504"/>
                    <a:pt x="335" y="504"/>
                    <a:pt x="335" y="504"/>
                  </a:cubicBezTo>
                  <a:cubicBezTo>
                    <a:pt x="307" y="504"/>
                    <a:pt x="282" y="521"/>
                    <a:pt x="272" y="545"/>
                  </a:cubicBezTo>
                  <a:cubicBezTo>
                    <a:pt x="231" y="545"/>
                    <a:pt x="231" y="545"/>
                    <a:pt x="231" y="545"/>
                  </a:cubicBezTo>
                  <a:cubicBezTo>
                    <a:pt x="221" y="521"/>
                    <a:pt x="197" y="504"/>
                    <a:pt x="168" y="504"/>
                  </a:cubicBezTo>
                  <a:cubicBezTo>
                    <a:pt x="115" y="504"/>
                    <a:pt x="115" y="504"/>
                    <a:pt x="115" y="504"/>
                  </a:cubicBezTo>
                  <a:cubicBezTo>
                    <a:pt x="51" y="504"/>
                    <a:pt x="0" y="452"/>
                    <a:pt x="0" y="389"/>
                  </a:cubicBezTo>
                  <a:cubicBezTo>
                    <a:pt x="0" y="0"/>
                    <a:pt x="0" y="0"/>
                    <a:pt x="0" y="0"/>
                  </a:cubicBezTo>
                  <a:cubicBezTo>
                    <a:pt x="503" y="0"/>
                    <a:pt x="503" y="0"/>
                    <a:pt x="503" y="0"/>
                  </a:cubicBezTo>
                  <a:lnTo>
                    <a:pt x="503" y="389"/>
                  </a:lnTo>
                  <a:close/>
                  <a:moveTo>
                    <a:pt x="456" y="47"/>
                  </a:moveTo>
                  <a:cubicBezTo>
                    <a:pt x="47" y="47"/>
                    <a:pt x="47" y="47"/>
                    <a:pt x="47" y="47"/>
                  </a:cubicBezTo>
                  <a:cubicBezTo>
                    <a:pt x="47" y="389"/>
                    <a:pt x="47" y="389"/>
                    <a:pt x="47" y="389"/>
                  </a:cubicBezTo>
                  <a:cubicBezTo>
                    <a:pt x="47" y="426"/>
                    <a:pt x="77" y="457"/>
                    <a:pt x="115" y="457"/>
                  </a:cubicBezTo>
                  <a:cubicBezTo>
                    <a:pt x="168" y="457"/>
                    <a:pt x="168" y="457"/>
                    <a:pt x="168" y="457"/>
                  </a:cubicBezTo>
                  <a:cubicBezTo>
                    <a:pt x="201" y="457"/>
                    <a:pt x="230" y="470"/>
                    <a:pt x="251" y="492"/>
                  </a:cubicBezTo>
                  <a:cubicBezTo>
                    <a:pt x="252" y="492"/>
                    <a:pt x="252" y="492"/>
                    <a:pt x="252" y="492"/>
                  </a:cubicBezTo>
                  <a:cubicBezTo>
                    <a:pt x="273" y="470"/>
                    <a:pt x="302" y="457"/>
                    <a:pt x="335" y="457"/>
                  </a:cubicBezTo>
                  <a:cubicBezTo>
                    <a:pt x="388" y="457"/>
                    <a:pt x="388" y="457"/>
                    <a:pt x="388" y="457"/>
                  </a:cubicBezTo>
                  <a:cubicBezTo>
                    <a:pt x="426" y="457"/>
                    <a:pt x="456" y="426"/>
                    <a:pt x="456" y="389"/>
                  </a:cubicBezTo>
                  <a:lnTo>
                    <a:pt x="456"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2" name="Titel 1"/>
          <p:cNvSpPr>
            <a:spLocks noGrp="1"/>
          </p:cNvSpPr>
          <p:nvPr userDrawn="1">
            <p:ph type="ctrTitle"/>
          </p:nvPr>
        </p:nvSpPr>
        <p:spPr bwMode="white">
          <a:xfrm>
            <a:off x="2088000" y="1834998"/>
            <a:ext cx="6372000" cy="1470025"/>
          </a:xfrm>
        </p:spPr>
        <p:txBody>
          <a:bodyPr anchor="t" anchorCtr="0"/>
          <a:lstStyle>
            <a:lvl1pPr algn="l">
              <a:defRPr sz="4200">
                <a:solidFill>
                  <a:schemeClr val="bg2"/>
                </a:solidFill>
              </a:defRPr>
            </a:lvl1pPr>
          </a:lstStyle>
          <a:p>
            <a:r>
              <a:rPr lang="en-US"/>
              <a:t>Click to edit Master title style</a:t>
            </a:r>
            <a:endParaRPr lang="nl-NL"/>
          </a:p>
        </p:txBody>
      </p:sp>
      <p:sp>
        <p:nvSpPr>
          <p:cNvPr id="3" name="Ondertitel 2"/>
          <p:cNvSpPr>
            <a:spLocks noGrp="1"/>
          </p:cNvSpPr>
          <p:nvPr userDrawn="1">
            <p:ph type="subTitle" idx="1" hasCustomPrompt="1"/>
          </p:nvPr>
        </p:nvSpPr>
        <p:spPr bwMode="white">
          <a:xfrm>
            <a:off x="2088000" y="3482165"/>
            <a:ext cx="6372000" cy="288000"/>
          </a:xfrm>
        </p:spPr>
        <p:txBody>
          <a:bodyPr/>
          <a:lstStyle>
            <a:lvl1pPr marL="0" indent="0" algn="l">
              <a:buNone/>
              <a:defRPr>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Voornaam Achternaam</a:t>
            </a:r>
          </a:p>
        </p:txBody>
      </p:sp>
      <p:sp>
        <p:nvSpPr>
          <p:cNvPr id="9" name="Tijdelijke aanduiding voor tekst 8"/>
          <p:cNvSpPr>
            <a:spLocks noGrp="1"/>
          </p:cNvSpPr>
          <p:nvPr userDrawn="1">
            <p:ph type="body" sz="quarter" idx="13" hasCustomPrompt="1"/>
          </p:nvPr>
        </p:nvSpPr>
        <p:spPr bwMode="white">
          <a:xfrm>
            <a:off x="2088000" y="3781579"/>
            <a:ext cx="6372000" cy="288000"/>
          </a:xfrm>
        </p:spPr>
        <p:txBody>
          <a:bodyPr/>
          <a:lstStyle>
            <a:lvl1pPr>
              <a:defRPr b="0">
                <a:solidFill>
                  <a:schemeClr val="bg2"/>
                </a:solidFill>
              </a:defRPr>
            </a:lvl1pPr>
          </a:lstStyle>
          <a:p>
            <a:pPr lvl="0"/>
            <a:r>
              <a:rPr lang="nl-NL"/>
              <a:t>Functieomschrijving</a:t>
            </a:r>
          </a:p>
        </p:txBody>
      </p:sp>
      <p:cxnSp>
        <p:nvCxnSpPr>
          <p:cNvPr id="10" name="Rechte verbindingslijn 9"/>
          <p:cNvCxnSpPr/>
          <p:nvPr userDrawn="1"/>
        </p:nvCxnSpPr>
        <p:spPr bwMode="white">
          <a:xfrm>
            <a:off x="2094196" y="3334040"/>
            <a:ext cx="406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p:cNvSpPr>
            <a:spLocks noGrp="1"/>
          </p:cNvSpPr>
          <p:nvPr userDrawn="1">
            <p:ph type="dt" sz="half" idx="10"/>
          </p:nvPr>
        </p:nvSpPr>
        <p:spPr bwMode="white">
          <a:xfrm>
            <a:off x="2088000" y="6139993"/>
            <a:ext cx="2133600" cy="365125"/>
          </a:xfrm>
        </p:spPr>
        <p:txBody>
          <a:bodyPr/>
          <a:lstStyle>
            <a:lvl1pPr algn="l">
              <a:defRPr sz="1200" b="0">
                <a:solidFill>
                  <a:schemeClr val="bg2"/>
                </a:solidFill>
              </a:defRPr>
            </a:lvl1pPr>
          </a:lstStyle>
          <a:p>
            <a:fld id="{A52DBD81-351A-434E-A6F1-8B6A96A2E9CA}" type="datetime4">
              <a:rPr lang="nl-NL" smtClean="0"/>
              <a:pPr/>
              <a:t>23 november 2017</a:t>
            </a:fld>
            <a:endParaRPr lang="nl-NL"/>
          </a:p>
        </p:txBody>
      </p:sp>
      <p:sp>
        <p:nvSpPr>
          <p:cNvPr id="172" name="Tijdelijke aanduiding voor tekst 15"/>
          <p:cNvSpPr>
            <a:spLocks noGrp="1" noChangeAspect="1"/>
          </p:cNvSpPr>
          <p:nvPr>
            <p:ph type="body" sz="quarter" idx="14" hasCustomPrompt="1"/>
          </p:nvPr>
        </p:nvSpPr>
        <p:spPr>
          <a:xfrm>
            <a:off x="4964113" y="432909"/>
            <a:ext cx="3529012" cy="792000"/>
          </a:xfrm>
        </p:spPr>
        <p:txBody>
          <a:bodyPr/>
          <a:lstStyle>
            <a:lvl1pPr algn="r">
              <a:defRPr sz="1200" b="0" baseline="0">
                <a:solidFill>
                  <a:schemeClr val="bg1"/>
                </a:solidFill>
              </a:defRPr>
            </a:lvl1pPr>
          </a:lstStyle>
          <a:p>
            <a:pPr lvl="0"/>
            <a:r>
              <a:rPr lang="nl-NL"/>
              <a:t>Faculteitsnaam (bold), Subafdeling daaronder totaal max. 4 regels</a:t>
            </a:r>
          </a:p>
          <a:p>
            <a:pPr lvl="0"/>
            <a:endParaRPr lang="nl-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705D5E-0567-4AF2-B6BC-62D9FA540757}" type="datetimeFigureOut">
              <a:rPr lang="nl-NL" smtClean="0"/>
              <a:t>23-11-17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254270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FE705D5E-0567-4AF2-B6BC-62D9FA540757}" type="datetimeFigureOut">
              <a:rPr lang="nl-NL" smtClean="0"/>
              <a:t>23-11-17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478465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FE705D5E-0567-4AF2-B6BC-62D9FA540757}" type="datetimeFigureOut">
              <a:rPr lang="nl-NL" smtClean="0"/>
              <a:t>23-11-17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57A5468-B6B9-4522-9EDA-1254EE61BBA8}" type="slidenum">
              <a:rPr lang="nl-NL" smtClean="0"/>
              <a:t>‹#›</a:t>
            </a:fld>
            <a:endParaRPr lang="nl-NL"/>
          </a:p>
        </p:txBody>
      </p:sp>
    </p:spTree>
    <p:extLst>
      <p:ext uri="{BB962C8B-B14F-4D97-AF65-F5344CB8AC3E}">
        <p14:creationId xmlns:p14="http://schemas.microsoft.com/office/powerpoint/2010/main" val="3725612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F3901D"/>
          </a:solidFill>
        </p:spPr>
        <p:style>
          <a:lnRef idx="2">
            <a:schemeClr val="accent1">
              <a:shade val="50000"/>
            </a:schemeClr>
          </a:lnRef>
          <a:fillRef idx="1">
            <a:schemeClr val="accent1"/>
          </a:fillRef>
          <a:effectRef idx="0">
            <a:schemeClr val="accent1"/>
          </a:effectRef>
          <a:fontRef idx="minor">
            <a:schemeClr val="lt1"/>
          </a:fontRef>
        </p:style>
        <p:txBody>
          <a:bodyPr lIns="72567" tIns="36283" rIns="72567" bIns="36283" rtlCol="0" anchor="ctr"/>
          <a:lstStyle/>
          <a:p>
            <a:pPr algn="ctr" defTabSz="914400" fontAlgn="base">
              <a:spcBef>
                <a:spcPct val="0"/>
              </a:spcBef>
              <a:spcAft>
                <a:spcPct val="0"/>
              </a:spcAft>
            </a:pPr>
            <a:endParaRPr lang="nl-NL">
              <a:solidFill>
                <a:prstClr val="white"/>
              </a:solidFill>
            </a:endParaRPr>
          </a:p>
        </p:txBody>
      </p:sp>
      <p:pic>
        <p:nvPicPr>
          <p:cNvPr id="3" name="Picture 2" descr="TU_P5#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571" y="6054027"/>
            <a:ext cx="1086355" cy="892396"/>
          </a:xfrm>
          <a:prstGeom prst="rect">
            <a:avLst/>
          </a:prstGeom>
        </p:spPr>
      </p:pic>
      <p:sp>
        <p:nvSpPr>
          <p:cNvPr id="4" name="TextBox 3"/>
          <p:cNvSpPr txBox="1"/>
          <p:nvPr userDrawn="1"/>
        </p:nvSpPr>
        <p:spPr>
          <a:xfrm>
            <a:off x="8204151" y="6424546"/>
            <a:ext cx="826462" cy="242552"/>
          </a:xfrm>
          <a:prstGeom prst="rect">
            <a:avLst/>
          </a:prstGeom>
          <a:noFill/>
        </p:spPr>
        <p:txBody>
          <a:bodyPr wrap="square" lIns="72567" tIns="36283" rIns="72567" bIns="36283" rtlCol="0">
            <a:spAutoFit/>
          </a:bodyPr>
          <a:lstStyle/>
          <a:p>
            <a:pPr algn="r" defTabSz="914400" fontAlgn="base">
              <a:spcBef>
                <a:spcPct val="0"/>
              </a:spcBef>
              <a:spcAft>
                <a:spcPct val="0"/>
              </a:spcAft>
            </a:pPr>
            <a:fld id="{69CD01A7-429B-DC48-8F96-BCBBCB54612C}" type="slidenum">
              <a:rPr lang="en-US" sz="1100" smtClean="0">
                <a:solidFill>
                  <a:srgbClr val="00A6D6"/>
                </a:solidFill>
                <a:latin typeface="Arial" pitchFamily="34" charset="0"/>
                <a:ea typeface="ＭＳ Ｐゴシック" pitchFamily="34" charset="-128"/>
              </a:rPr>
              <a:pPr algn="r" defTabSz="914400" fontAlgn="base">
                <a:spcBef>
                  <a:spcPct val="0"/>
                </a:spcBef>
                <a:spcAft>
                  <a:spcPct val="0"/>
                </a:spcAft>
              </a:pPr>
              <a:t>‹#›</a:t>
            </a:fld>
            <a:endParaRPr lang="en-US" sz="1100" dirty="0">
              <a:solidFill>
                <a:srgbClr val="00A6D6"/>
              </a:solidFill>
              <a:latin typeface="Arial" pitchFamily="34" charset="0"/>
              <a:ea typeface="ＭＳ Ｐゴシック" pitchFamily="34" charset="-128"/>
            </a:endParaRPr>
          </a:p>
        </p:txBody>
      </p:sp>
      <p:pic>
        <p:nvPicPr>
          <p:cNvPr id="7" name="Picture 2" descr="O:\_masterpowerpoint\Open Science\LogoMzwart.png"/>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151816" y="6353283"/>
            <a:ext cx="1396613" cy="31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759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laatje zonder achtergrond">
    <p:bg>
      <p:bgPr>
        <a:solidFill>
          <a:srgbClr val="6EBBD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68FA230B-F016-4580-B58F-F86D57A7AFE6}" type="slidenum">
              <a:rPr lang="nl-NL" smtClean="0"/>
              <a:pPr/>
              <a:t>‹#›</a:t>
            </a:fld>
            <a:endParaRPr lang="nl-NL" dirty="0"/>
          </a:p>
        </p:txBody>
      </p:sp>
      <p:pic>
        <p:nvPicPr>
          <p:cNvPr id="8" name="Picture 2" descr="TU_P5#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9571" y="6054027"/>
            <a:ext cx="1086355" cy="892396"/>
          </a:xfrm>
          <a:prstGeom prst="rect">
            <a:avLst/>
          </a:prstGeom>
        </p:spPr>
      </p:pic>
    </p:spTree>
    <p:extLst>
      <p:ext uri="{BB962C8B-B14F-4D97-AF65-F5344CB8AC3E}">
        <p14:creationId xmlns:p14="http://schemas.microsoft.com/office/powerpoint/2010/main" val="2122535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eldia geel">
    <p:bg bwMode="gray">
      <p:bgPr>
        <a:solidFill>
          <a:schemeClr val="bg1"/>
        </a:solidFill>
        <a:effectLst/>
      </p:bgPr>
    </p:bg>
    <p:spTree>
      <p:nvGrpSpPr>
        <p:cNvPr id="1" name=""/>
        <p:cNvGrpSpPr/>
        <p:nvPr/>
      </p:nvGrpSpPr>
      <p:grpSpPr>
        <a:xfrm>
          <a:off x="0" y="0"/>
          <a:ext cx="0" cy="0"/>
          <a:chOff x="0" y="0"/>
          <a:chExt cx="0" cy="0"/>
        </a:xfrm>
      </p:grpSpPr>
      <p:pic>
        <p:nvPicPr>
          <p:cNvPr id="14" name="Afbeelding 13" descr="UU_titel_geel_zonderlogo.png"/>
          <p:cNvPicPr>
            <a:picLocks noChangeAspect="1"/>
          </p:cNvPicPr>
          <p:nvPr userDrawn="1"/>
        </p:nvPicPr>
        <p:blipFill>
          <a:blip r:embed="rId2" cstate="print"/>
          <a:stretch>
            <a:fillRect/>
          </a:stretch>
        </p:blipFill>
        <p:spPr>
          <a:xfrm>
            <a:off x="0" y="267"/>
            <a:ext cx="9144000" cy="6857465"/>
          </a:xfrm>
          <a:prstGeom prst="rect">
            <a:avLst/>
          </a:prstGeom>
        </p:spPr>
      </p:pic>
      <p:pic>
        <p:nvPicPr>
          <p:cNvPr id="15" name="Picture 5" descr="UU_titel_geel alleen logo.emf"/>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ijdelijke aanduiding voor voettekst 4"/>
          <p:cNvSpPr>
            <a:spLocks noGrp="1"/>
          </p:cNvSpPr>
          <p:nvPr>
            <p:ph type="ftr" sz="quarter" idx="11"/>
          </p:nvPr>
        </p:nvSpPr>
        <p:spPr bwMode="hidden">
          <a:xfrm>
            <a:off x="10152000" y="7534800"/>
            <a:ext cx="36000" cy="36000"/>
          </a:xfrm>
        </p:spPr>
        <p:txBody>
          <a:bodyPr/>
          <a:lstStyle>
            <a:lvl1pPr>
              <a:defRPr sz="100">
                <a:solidFill>
                  <a:schemeClr val="accent1"/>
                </a:solidFill>
              </a:defRPr>
            </a:lvl1pPr>
          </a:lstStyle>
          <a:p>
            <a:r>
              <a:rPr lang="nl-NL"/>
              <a:t>Via Invoegen | Koptekst en Voettekst invoegen Subafdeling&lt;2spaties&gt;|&lt;2spaties&gt;Titel van de presentatie</a:t>
            </a:r>
          </a:p>
        </p:txBody>
      </p:sp>
      <p:sp>
        <p:nvSpPr>
          <p:cNvPr id="6" name="Tijdelijke aanduiding voor dianummer 5"/>
          <p:cNvSpPr>
            <a:spLocks noGrp="1"/>
          </p:cNvSpPr>
          <p:nvPr>
            <p:ph type="sldNum" sz="quarter" idx="12"/>
          </p:nvPr>
        </p:nvSpPr>
        <p:spPr bwMode="hidden">
          <a:xfrm>
            <a:off x="10152000" y="7534800"/>
            <a:ext cx="36000" cy="36000"/>
          </a:xfrm>
        </p:spPr>
        <p:txBody>
          <a:bodyPr/>
          <a:lstStyle>
            <a:lvl1pPr>
              <a:defRPr sz="100">
                <a:solidFill>
                  <a:schemeClr val="accent1"/>
                </a:solidFill>
              </a:defRPr>
            </a:lvl1pPr>
          </a:lstStyle>
          <a:p>
            <a:fld id="{1336C48C-F87C-4E4B-81EF-5027B17D1F61}" type="slidenum">
              <a:rPr lang="nl-NL" smtClean="0"/>
              <a:pPr/>
              <a:t>‹#›</a:t>
            </a:fld>
            <a:endParaRPr lang="nl-NL"/>
          </a:p>
        </p:txBody>
      </p:sp>
      <p:sp>
        <p:nvSpPr>
          <p:cNvPr id="2" name="Titel 1"/>
          <p:cNvSpPr>
            <a:spLocks noGrp="1"/>
          </p:cNvSpPr>
          <p:nvPr>
            <p:ph type="ctrTitle"/>
          </p:nvPr>
        </p:nvSpPr>
        <p:spPr>
          <a:xfrm>
            <a:off x="2088000" y="1834998"/>
            <a:ext cx="6372000" cy="1470025"/>
          </a:xfrm>
        </p:spPr>
        <p:txBody>
          <a:bodyPr anchor="t" anchorCtr="0"/>
          <a:lstStyle>
            <a:lvl1pPr algn="l">
              <a:defRPr sz="4200"/>
            </a:lvl1pPr>
          </a:lstStyle>
          <a:p>
            <a:r>
              <a:rPr lang="en-US"/>
              <a:t>Click to edit Master title style</a:t>
            </a:r>
            <a:endParaRPr lang="nl-NL"/>
          </a:p>
        </p:txBody>
      </p:sp>
      <p:sp>
        <p:nvSpPr>
          <p:cNvPr id="3" name="Ondertitel 2"/>
          <p:cNvSpPr>
            <a:spLocks noGrp="1"/>
          </p:cNvSpPr>
          <p:nvPr>
            <p:ph type="subTitle" idx="1" hasCustomPrompt="1"/>
          </p:nvPr>
        </p:nvSpPr>
        <p:spPr>
          <a:xfrm>
            <a:off x="2088000" y="3482165"/>
            <a:ext cx="6372000" cy="2880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Voornaam Achternaam</a:t>
            </a:r>
          </a:p>
        </p:txBody>
      </p:sp>
      <p:sp>
        <p:nvSpPr>
          <p:cNvPr id="4" name="Tijdelijke aanduiding voor datum 3"/>
          <p:cNvSpPr>
            <a:spLocks noGrp="1"/>
          </p:cNvSpPr>
          <p:nvPr>
            <p:ph type="dt" sz="half" idx="10"/>
          </p:nvPr>
        </p:nvSpPr>
        <p:spPr>
          <a:xfrm>
            <a:off x="2088000" y="6139993"/>
            <a:ext cx="2133600" cy="365125"/>
          </a:xfrm>
        </p:spPr>
        <p:txBody>
          <a:bodyPr/>
          <a:lstStyle>
            <a:lvl1pPr algn="l">
              <a:defRPr sz="1200" b="0"/>
            </a:lvl1pPr>
          </a:lstStyle>
          <a:p>
            <a:fld id="{0D6A46E8-E9CF-4D4B-92C3-7BC9937C1EF6}" type="datetime4">
              <a:rPr lang="nl-NL" smtClean="0"/>
              <a:pPr/>
              <a:t>23 november 2017</a:t>
            </a:fld>
            <a:endParaRPr lang="nl-NL"/>
          </a:p>
        </p:txBody>
      </p:sp>
      <p:cxnSp>
        <p:nvCxnSpPr>
          <p:cNvPr id="10" name="Rechte verbindingslijn 9"/>
          <p:cNvCxnSpPr/>
          <p:nvPr userDrawn="1"/>
        </p:nvCxnSpPr>
        <p:spPr>
          <a:xfrm>
            <a:off x="2094196" y="3334040"/>
            <a:ext cx="4068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jdelijke aanduiding voor tekst 11"/>
          <p:cNvSpPr>
            <a:spLocks noGrp="1"/>
          </p:cNvSpPr>
          <p:nvPr>
            <p:ph type="body" sz="quarter" idx="13" hasCustomPrompt="1"/>
          </p:nvPr>
        </p:nvSpPr>
        <p:spPr>
          <a:xfrm>
            <a:off x="2088000" y="3780000"/>
            <a:ext cx="6372000" cy="288000"/>
          </a:xfrm>
        </p:spPr>
        <p:txBody>
          <a:bodyPr/>
          <a:lstStyle>
            <a:lvl1pPr>
              <a:defRPr b="0"/>
            </a:lvl1pPr>
          </a:lstStyle>
          <a:p>
            <a:pPr lvl="0"/>
            <a:r>
              <a:rPr lang="nl-NL"/>
              <a:t>Functieomschrijving</a:t>
            </a:r>
          </a:p>
        </p:txBody>
      </p:sp>
      <p:sp>
        <p:nvSpPr>
          <p:cNvPr id="16" name="Tijdelijke aanduiding voor tekst 15"/>
          <p:cNvSpPr>
            <a:spLocks noGrp="1" noChangeAspect="1"/>
          </p:cNvSpPr>
          <p:nvPr>
            <p:ph type="body" sz="quarter" idx="14" hasCustomPrompt="1"/>
          </p:nvPr>
        </p:nvSpPr>
        <p:spPr>
          <a:xfrm>
            <a:off x="4964113" y="432909"/>
            <a:ext cx="3529012" cy="792000"/>
          </a:xfrm>
        </p:spPr>
        <p:txBody>
          <a:bodyPr/>
          <a:lstStyle>
            <a:lvl1pPr algn="r">
              <a:defRPr sz="1200" b="0" baseline="0"/>
            </a:lvl1pPr>
          </a:lstStyle>
          <a:p>
            <a:pPr lvl="0"/>
            <a:r>
              <a:rPr lang="nl-NL"/>
              <a:t>Faculteitsnaam (bold), Subafdeling daaronder totaal max. 4 regels</a:t>
            </a:r>
          </a:p>
          <a:p>
            <a:pPr lvl="0"/>
            <a:endParaRPr lang="nl-NL"/>
          </a:p>
        </p:txBody>
      </p:sp>
    </p:spTree>
    <p:extLst>
      <p:ext uri="{BB962C8B-B14F-4D97-AF65-F5344CB8AC3E}">
        <p14:creationId xmlns:p14="http://schemas.microsoft.com/office/powerpoint/2010/main" val="810325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0" y="707396"/>
            <a:ext cx="9151200" cy="6156000"/>
          </a:xfrm>
        </p:spPr>
        <p:txBody>
          <a:bodyPr/>
          <a:lstStyle/>
          <a:p>
            <a:r>
              <a:rPr lang="en-US"/>
              <a:t>Click icon to add picture</a:t>
            </a:r>
            <a:endParaRPr lang="nl-NL"/>
          </a:p>
        </p:txBody>
      </p:sp>
      <p:sp>
        <p:nvSpPr>
          <p:cNvPr id="4" name="Tijdelijke aanduiding voor tekst 15"/>
          <p:cNvSpPr>
            <a:spLocks noGrp="1" noChangeAspect="1"/>
          </p:cNvSpPr>
          <p:nvPr>
            <p:ph type="body" sz="quarter" idx="15" hasCustomPrompt="1"/>
          </p:nvPr>
        </p:nvSpPr>
        <p:spPr>
          <a:xfrm>
            <a:off x="4964113" y="162690"/>
            <a:ext cx="3529012" cy="396000"/>
          </a:xfrm>
        </p:spPr>
        <p:txBody>
          <a:bodyPr/>
          <a:lstStyle>
            <a:lvl1pPr algn="r">
              <a:defRPr sz="1050" b="0" baseline="0">
                <a:solidFill>
                  <a:schemeClr val="tx1"/>
                </a:solidFill>
              </a:defRPr>
            </a:lvl1pPr>
          </a:lstStyle>
          <a:p>
            <a:pPr lvl="0"/>
            <a:r>
              <a:rPr lang="nl-NL"/>
              <a:t>Afdeling max. 2 regels</a:t>
            </a:r>
          </a:p>
          <a:p>
            <a:pPr lvl="0"/>
            <a:endParaRPr lang="nl-NL"/>
          </a:p>
        </p:txBody>
      </p:sp>
    </p:spTree>
    <p:extLst>
      <p:ext uri="{BB962C8B-B14F-4D97-AF65-F5344CB8AC3E}">
        <p14:creationId xmlns:p14="http://schemas.microsoft.com/office/powerpoint/2010/main" val="2298839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met afbeelding en zwart vlak">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173" name="Picture 5" descr="PPT_titelpag_verloop-04.png"/>
          <p:cNvPicPr>
            <a:picLocks noChangeAspect="1"/>
          </p:cNvPicPr>
          <p:nvPr userDrawn="1"/>
        </p:nvPicPr>
        <p:blipFill>
          <a:blip r:embed="rId3" cstate="print"/>
          <a:stretch>
            <a:fillRect/>
          </a:stretch>
        </p:blipFill>
        <p:spPr>
          <a:xfrm>
            <a:off x="0" y="0"/>
            <a:ext cx="2340292" cy="6858000"/>
          </a:xfrm>
          <a:prstGeom prst="rect">
            <a:avLst/>
          </a:prstGeom>
        </p:spPr>
      </p:pic>
      <p:grpSp>
        <p:nvGrpSpPr>
          <p:cNvPr id="7" name="Groep 177"/>
          <p:cNvGrpSpPr/>
          <p:nvPr userDrawn="1"/>
        </p:nvGrpSpPr>
        <p:grpSpPr>
          <a:xfrm>
            <a:off x="0" y="0"/>
            <a:ext cx="9144000" cy="6858000"/>
            <a:chOff x="0" y="0"/>
            <a:chExt cx="9144000" cy="6858000"/>
          </a:xfrm>
        </p:grpSpPr>
        <p:sp>
          <p:nvSpPr>
            <p:cNvPr id="179" name="AutoShape 7"/>
            <p:cNvSpPr>
              <a:spLocks noChangeAspect="1" noChangeArrowheads="1" noTextEdit="1"/>
            </p:cNvSpPr>
            <p:nvPr userDrawn="1"/>
          </p:nvSpPr>
          <p:spPr bwMode="auto">
            <a:xfrm>
              <a:off x="0" y="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80" name="Freeform 9"/>
            <p:cNvSpPr>
              <a:spLocks/>
            </p:cNvSpPr>
            <p:nvPr userDrawn="1"/>
          </p:nvSpPr>
          <p:spPr bwMode="auto">
            <a:xfrm>
              <a:off x="868363" y="0"/>
              <a:ext cx="1063625" cy="6858000"/>
            </a:xfrm>
            <a:custGeom>
              <a:avLst/>
              <a:gdLst/>
              <a:ahLst/>
              <a:cxnLst>
                <a:cxn ang="0">
                  <a:pos x="40" y="3673"/>
                </a:cxn>
                <a:cxn ang="0">
                  <a:pos x="119" y="0"/>
                </a:cxn>
                <a:cxn ang="0">
                  <a:pos x="79" y="0"/>
                </a:cxn>
                <a:cxn ang="0">
                  <a:pos x="0" y="3673"/>
                </a:cxn>
                <a:cxn ang="0">
                  <a:pos x="4725" y="30720"/>
                </a:cxn>
                <a:cxn ang="0">
                  <a:pos x="4767" y="30720"/>
                </a:cxn>
                <a:cxn ang="0">
                  <a:pos x="40" y="3673"/>
                </a:cxn>
              </a:cxnLst>
              <a:rect l="0" t="0" r="r" b="b"/>
              <a:pathLst>
                <a:path w="4767" h="30720">
                  <a:moveTo>
                    <a:pt x="40" y="3673"/>
                  </a:moveTo>
                  <a:cubicBezTo>
                    <a:pt x="40" y="2482"/>
                    <a:pt x="67" y="1200"/>
                    <a:pt x="119" y="0"/>
                  </a:cubicBezTo>
                  <a:cubicBezTo>
                    <a:pt x="79" y="0"/>
                    <a:pt x="79" y="0"/>
                    <a:pt x="79" y="0"/>
                  </a:cubicBezTo>
                  <a:cubicBezTo>
                    <a:pt x="27" y="1200"/>
                    <a:pt x="0" y="2482"/>
                    <a:pt x="0" y="3673"/>
                  </a:cubicBezTo>
                  <a:cubicBezTo>
                    <a:pt x="0" y="12930"/>
                    <a:pt x="1589" y="22030"/>
                    <a:pt x="4725" y="30720"/>
                  </a:cubicBezTo>
                  <a:cubicBezTo>
                    <a:pt x="4767" y="30720"/>
                    <a:pt x="4767" y="30720"/>
                    <a:pt x="4767" y="30720"/>
                  </a:cubicBezTo>
                  <a:cubicBezTo>
                    <a:pt x="1630" y="22030"/>
                    <a:pt x="40" y="12930"/>
                    <a:pt x="40" y="3673"/>
                  </a:cubicBezTo>
                </a:path>
              </a:pathLst>
            </a:custGeom>
            <a:solidFill>
              <a:srgbClr val="FFD3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81" name="Freeform 10"/>
            <p:cNvSpPr>
              <a:spLocks/>
            </p:cNvSpPr>
            <p:nvPr userDrawn="1"/>
          </p:nvSpPr>
          <p:spPr bwMode="white">
            <a:xfrm>
              <a:off x="1295400" y="720725"/>
              <a:ext cx="174625" cy="144463"/>
            </a:xfrm>
            <a:custGeom>
              <a:avLst/>
              <a:gdLst/>
              <a:ahLst/>
              <a:cxnLst>
                <a:cxn ang="0">
                  <a:pos x="516" y="0"/>
                </a:cxn>
                <a:cxn ang="0">
                  <a:pos x="783" y="0"/>
                </a:cxn>
                <a:cxn ang="0">
                  <a:pos x="783" y="40"/>
                </a:cxn>
                <a:cxn ang="0">
                  <a:pos x="775" y="40"/>
                </a:cxn>
                <a:cxn ang="0">
                  <a:pos x="681" y="125"/>
                </a:cxn>
                <a:cxn ang="0">
                  <a:pos x="681" y="381"/>
                </a:cxn>
                <a:cxn ang="0">
                  <a:pos x="392" y="653"/>
                </a:cxn>
                <a:cxn ang="0">
                  <a:pos x="90" y="416"/>
                </a:cxn>
                <a:cxn ang="0">
                  <a:pos x="90" y="110"/>
                </a:cxn>
                <a:cxn ang="0">
                  <a:pos x="18" y="40"/>
                </a:cxn>
                <a:cxn ang="0">
                  <a:pos x="0" y="40"/>
                </a:cxn>
                <a:cxn ang="0">
                  <a:pos x="0" y="0"/>
                </a:cxn>
                <a:cxn ang="0">
                  <a:pos x="322" y="0"/>
                </a:cxn>
                <a:cxn ang="0">
                  <a:pos x="322" y="40"/>
                </a:cxn>
                <a:cxn ang="0">
                  <a:pos x="305" y="40"/>
                </a:cxn>
                <a:cxn ang="0">
                  <a:pos x="232" y="110"/>
                </a:cxn>
                <a:cxn ang="0">
                  <a:pos x="232" y="416"/>
                </a:cxn>
                <a:cxn ang="0">
                  <a:pos x="418" y="585"/>
                </a:cxn>
                <a:cxn ang="0">
                  <a:pos x="619" y="395"/>
                </a:cxn>
                <a:cxn ang="0">
                  <a:pos x="619" y="146"/>
                </a:cxn>
                <a:cxn ang="0">
                  <a:pos x="535" y="40"/>
                </a:cxn>
                <a:cxn ang="0">
                  <a:pos x="516" y="40"/>
                </a:cxn>
                <a:cxn ang="0">
                  <a:pos x="516" y="0"/>
                </a:cxn>
              </a:cxnLst>
              <a:rect l="0" t="0" r="r" b="b"/>
              <a:pathLst>
                <a:path w="783" h="653">
                  <a:moveTo>
                    <a:pt x="516" y="0"/>
                  </a:moveTo>
                  <a:cubicBezTo>
                    <a:pt x="783" y="0"/>
                    <a:pt x="783" y="0"/>
                    <a:pt x="783" y="0"/>
                  </a:cubicBezTo>
                  <a:cubicBezTo>
                    <a:pt x="783" y="40"/>
                    <a:pt x="783" y="40"/>
                    <a:pt x="783" y="40"/>
                  </a:cubicBezTo>
                  <a:cubicBezTo>
                    <a:pt x="775" y="40"/>
                    <a:pt x="775" y="40"/>
                    <a:pt x="775" y="40"/>
                  </a:cubicBezTo>
                  <a:cubicBezTo>
                    <a:pt x="693" y="40"/>
                    <a:pt x="681" y="76"/>
                    <a:pt x="681" y="125"/>
                  </a:cubicBezTo>
                  <a:cubicBezTo>
                    <a:pt x="681" y="381"/>
                    <a:pt x="681" y="381"/>
                    <a:pt x="681" y="381"/>
                  </a:cubicBezTo>
                  <a:cubicBezTo>
                    <a:pt x="681" y="610"/>
                    <a:pt x="514" y="653"/>
                    <a:pt x="392" y="653"/>
                  </a:cubicBezTo>
                  <a:cubicBezTo>
                    <a:pt x="207" y="653"/>
                    <a:pt x="90" y="573"/>
                    <a:pt x="90" y="416"/>
                  </a:cubicBezTo>
                  <a:cubicBezTo>
                    <a:pt x="90" y="110"/>
                    <a:pt x="90" y="110"/>
                    <a:pt x="90" y="110"/>
                  </a:cubicBezTo>
                  <a:cubicBezTo>
                    <a:pt x="90" y="58"/>
                    <a:pt x="75" y="40"/>
                    <a:pt x="18" y="40"/>
                  </a:cubicBezTo>
                  <a:cubicBezTo>
                    <a:pt x="0" y="40"/>
                    <a:pt x="0" y="40"/>
                    <a:pt x="0" y="40"/>
                  </a:cubicBezTo>
                  <a:cubicBezTo>
                    <a:pt x="0" y="0"/>
                    <a:pt x="0" y="0"/>
                    <a:pt x="0" y="0"/>
                  </a:cubicBezTo>
                  <a:cubicBezTo>
                    <a:pt x="322" y="0"/>
                    <a:pt x="322" y="0"/>
                    <a:pt x="322" y="0"/>
                  </a:cubicBezTo>
                  <a:cubicBezTo>
                    <a:pt x="322" y="40"/>
                    <a:pt x="322" y="40"/>
                    <a:pt x="322" y="40"/>
                  </a:cubicBezTo>
                  <a:cubicBezTo>
                    <a:pt x="305" y="40"/>
                    <a:pt x="305" y="40"/>
                    <a:pt x="305" y="40"/>
                  </a:cubicBezTo>
                  <a:cubicBezTo>
                    <a:pt x="261" y="40"/>
                    <a:pt x="232" y="59"/>
                    <a:pt x="232" y="110"/>
                  </a:cubicBezTo>
                  <a:cubicBezTo>
                    <a:pt x="232" y="416"/>
                    <a:pt x="232" y="416"/>
                    <a:pt x="232" y="416"/>
                  </a:cubicBezTo>
                  <a:cubicBezTo>
                    <a:pt x="232" y="542"/>
                    <a:pt x="324" y="585"/>
                    <a:pt x="418" y="585"/>
                  </a:cubicBezTo>
                  <a:cubicBezTo>
                    <a:pt x="553" y="585"/>
                    <a:pt x="619" y="509"/>
                    <a:pt x="619" y="395"/>
                  </a:cubicBezTo>
                  <a:cubicBezTo>
                    <a:pt x="619" y="146"/>
                    <a:pt x="619" y="146"/>
                    <a:pt x="619" y="146"/>
                  </a:cubicBezTo>
                  <a:cubicBezTo>
                    <a:pt x="619" y="73"/>
                    <a:pt x="599" y="40"/>
                    <a:pt x="535" y="40"/>
                  </a:cubicBezTo>
                  <a:cubicBezTo>
                    <a:pt x="516" y="40"/>
                    <a:pt x="516" y="40"/>
                    <a:pt x="516" y="40"/>
                  </a:cubicBezTo>
                  <a:lnTo>
                    <a:pt x="516"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4" name="Freeform 11"/>
            <p:cNvSpPr>
              <a:spLocks/>
            </p:cNvSpPr>
            <p:nvPr userDrawn="1"/>
          </p:nvSpPr>
          <p:spPr bwMode="white">
            <a:xfrm>
              <a:off x="1466850" y="763588"/>
              <a:ext cx="123825" cy="98425"/>
            </a:xfrm>
            <a:custGeom>
              <a:avLst/>
              <a:gdLst/>
              <a:ahLst/>
              <a:cxnLst>
                <a:cxn ang="0">
                  <a:pos x="494" y="349"/>
                </a:cxn>
                <a:cxn ang="0">
                  <a:pos x="552" y="409"/>
                </a:cxn>
                <a:cxn ang="0">
                  <a:pos x="552" y="442"/>
                </a:cxn>
                <a:cxn ang="0">
                  <a:pos x="310" y="442"/>
                </a:cxn>
                <a:cxn ang="0">
                  <a:pos x="310" y="409"/>
                </a:cxn>
                <a:cxn ang="0">
                  <a:pos x="368" y="293"/>
                </a:cxn>
                <a:cxn ang="0">
                  <a:pos x="368" y="204"/>
                </a:cxn>
                <a:cxn ang="0">
                  <a:pos x="305" y="89"/>
                </a:cxn>
                <a:cxn ang="0">
                  <a:pos x="195" y="135"/>
                </a:cxn>
                <a:cxn ang="0">
                  <a:pos x="195" y="343"/>
                </a:cxn>
                <a:cxn ang="0">
                  <a:pos x="256" y="409"/>
                </a:cxn>
                <a:cxn ang="0">
                  <a:pos x="265" y="409"/>
                </a:cxn>
                <a:cxn ang="0">
                  <a:pos x="265" y="442"/>
                </a:cxn>
                <a:cxn ang="0">
                  <a:pos x="5" y="442"/>
                </a:cxn>
                <a:cxn ang="0">
                  <a:pos x="5" y="409"/>
                </a:cxn>
                <a:cxn ang="0">
                  <a:pos x="11" y="409"/>
                </a:cxn>
                <a:cxn ang="0">
                  <a:pos x="70" y="337"/>
                </a:cxn>
                <a:cxn ang="0">
                  <a:pos x="70" y="137"/>
                </a:cxn>
                <a:cxn ang="0">
                  <a:pos x="22" y="91"/>
                </a:cxn>
                <a:cxn ang="0">
                  <a:pos x="0" y="84"/>
                </a:cxn>
                <a:cxn ang="0">
                  <a:pos x="0" y="60"/>
                </a:cxn>
                <a:cxn ang="0">
                  <a:pos x="176" y="0"/>
                </a:cxn>
                <a:cxn ang="0">
                  <a:pos x="195" y="0"/>
                </a:cxn>
                <a:cxn ang="0">
                  <a:pos x="195" y="92"/>
                </a:cxn>
                <a:cxn ang="0">
                  <a:pos x="386" y="11"/>
                </a:cxn>
                <a:cxn ang="0">
                  <a:pos x="494" y="188"/>
                </a:cxn>
                <a:cxn ang="0">
                  <a:pos x="494" y="349"/>
                </a:cxn>
              </a:cxnLst>
              <a:rect l="0" t="0" r="r" b="b"/>
              <a:pathLst>
                <a:path w="552" h="442">
                  <a:moveTo>
                    <a:pt x="494" y="349"/>
                  </a:moveTo>
                  <a:cubicBezTo>
                    <a:pt x="494" y="399"/>
                    <a:pt x="512" y="409"/>
                    <a:pt x="552" y="409"/>
                  </a:cubicBezTo>
                  <a:cubicBezTo>
                    <a:pt x="552" y="442"/>
                    <a:pt x="552" y="442"/>
                    <a:pt x="552" y="442"/>
                  </a:cubicBezTo>
                  <a:cubicBezTo>
                    <a:pt x="310" y="442"/>
                    <a:pt x="310" y="442"/>
                    <a:pt x="310" y="442"/>
                  </a:cubicBezTo>
                  <a:cubicBezTo>
                    <a:pt x="310" y="409"/>
                    <a:pt x="310" y="409"/>
                    <a:pt x="310" y="409"/>
                  </a:cubicBezTo>
                  <a:cubicBezTo>
                    <a:pt x="352" y="406"/>
                    <a:pt x="368" y="377"/>
                    <a:pt x="368" y="293"/>
                  </a:cubicBezTo>
                  <a:cubicBezTo>
                    <a:pt x="368" y="204"/>
                    <a:pt x="368" y="204"/>
                    <a:pt x="368" y="204"/>
                  </a:cubicBezTo>
                  <a:cubicBezTo>
                    <a:pt x="368" y="121"/>
                    <a:pt x="346" y="89"/>
                    <a:pt x="305" y="89"/>
                  </a:cubicBezTo>
                  <a:cubicBezTo>
                    <a:pt x="273" y="89"/>
                    <a:pt x="239" y="105"/>
                    <a:pt x="195" y="135"/>
                  </a:cubicBezTo>
                  <a:cubicBezTo>
                    <a:pt x="195" y="343"/>
                    <a:pt x="195" y="343"/>
                    <a:pt x="195" y="343"/>
                  </a:cubicBezTo>
                  <a:cubicBezTo>
                    <a:pt x="195" y="390"/>
                    <a:pt x="215" y="409"/>
                    <a:pt x="256" y="409"/>
                  </a:cubicBezTo>
                  <a:cubicBezTo>
                    <a:pt x="265" y="409"/>
                    <a:pt x="265" y="409"/>
                    <a:pt x="265" y="409"/>
                  </a:cubicBezTo>
                  <a:cubicBezTo>
                    <a:pt x="265" y="442"/>
                    <a:pt x="265" y="442"/>
                    <a:pt x="265" y="442"/>
                  </a:cubicBezTo>
                  <a:cubicBezTo>
                    <a:pt x="5" y="442"/>
                    <a:pt x="5" y="442"/>
                    <a:pt x="5" y="442"/>
                  </a:cubicBezTo>
                  <a:cubicBezTo>
                    <a:pt x="5" y="409"/>
                    <a:pt x="5" y="409"/>
                    <a:pt x="5" y="409"/>
                  </a:cubicBezTo>
                  <a:cubicBezTo>
                    <a:pt x="11" y="409"/>
                    <a:pt x="11" y="409"/>
                    <a:pt x="11" y="409"/>
                  </a:cubicBezTo>
                  <a:cubicBezTo>
                    <a:pt x="55" y="409"/>
                    <a:pt x="70" y="391"/>
                    <a:pt x="70" y="337"/>
                  </a:cubicBezTo>
                  <a:cubicBezTo>
                    <a:pt x="70" y="137"/>
                    <a:pt x="70" y="137"/>
                    <a:pt x="70" y="137"/>
                  </a:cubicBezTo>
                  <a:cubicBezTo>
                    <a:pt x="70" y="114"/>
                    <a:pt x="58" y="101"/>
                    <a:pt x="22" y="91"/>
                  </a:cubicBezTo>
                  <a:cubicBezTo>
                    <a:pt x="0" y="84"/>
                    <a:pt x="0" y="84"/>
                    <a:pt x="0" y="84"/>
                  </a:cubicBezTo>
                  <a:cubicBezTo>
                    <a:pt x="0" y="60"/>
                    <a:pt x="0" y="60"/>
                    <a:pt x="0" y="60"/>
                  </a:cubicBezTo>
                  <a:cubicBezTo>
                    <a:pt x="176" y="0"/>
                    <a:pt x="176" y="0"/>
                    <a:pt x="176" y="0"/>
                  </a:cubicBezTo>
                  <a:cubicBezTo>
                    <a:pt x="195" y="0"/>
                    <a:pt x="195" y="0"/>
                    <a:pt x="195" y="0"/>
                  </a:cubicBezTo>
                  <a:cubicBezTo>
                    <a:pt x="195" y="92"/>
                    <a:pt x="195" y="92"/>
                    <a:pt x="195" y="92"/>
                  </a:cubicBezTo>
                  <a:cubicBezTo>
                    <a:pt x="270" y="42"/>
                    <a:pt x="336" y="11"/>
                    <a:pt x="386" y="11"/>
                  </a:cubicBezTo>
                  <a:cubicBezTo>
                    <a:pt x="461" y="11"/>
                    <a:pt x="494" y="65"/>
                    <a:pt x="494" y="188"/>
                  </a:cubicBezTo>
                  <a:lnTo>
                    <a:pt x="494" y="349"/>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5" name="Freeform 12"/>
            <p:cNvSpPr>
              <a:spLocks noEditPoints="1"/>
            </p:cNvSpPr>
            <p:nvPr userDrawn="1"/>
          </p:nvSpPr>
          <p:spPr bwMode="white">
            <a:xfrm>
              <a:off x="1604963" y="711200"/>
              <a:ext cx="57150" cy="150813"/>
            </a:xfrm>
            <a:custGeom>
              <a:avLst/>
              <a:gdLst/>
              <a:ahLst/>
              <a:cxnLst>
                <a:cxn ang="0">
                  <a:pos x="257" y="675"/>
                </a:cxn>
                <a:cxn ang="0">
                  <a:pos x="0" y="675"/>
                </a:cxn>
                <a:cxn ang="0">
                  <a:pos x="0" y="642"/>
                </a:cxn>
                <a:cxn ang="0">
                  <a:pos x="11" y="642"/>
                </a:cxn>
                <a:cxn ang="0">
                  <a:pos x="69" y="570"/>
                </a:cxn>
                <a:cxn ang="0">
                  <a:pos x="69" y="373"/>
                </a:cxn>
                <a:cxn ang="0">
                  <a:pos x="34" y="329"/>
                </a:cxn>
                <a:cxn ang="0">
                  <a:pos x="0" y="316"/>
                </a:cxn>
                <a:cxn ang="0">
                  <a:pos x="0" y="292"/>
                </a:cxn>
                <a:cxn ang="0">
                  <a:pos x="176" y="233"/>
                </a:cxn>
                <a:cxn ang="0">
                  <a:pos x="195" y="233"/>
                </a:cxn>
                <a:cxn ang="0">
                  <a:pos x="195" y="578"/>
                </a:cxn>
                <a:cxn ang="0">
                  <a:pos x="257" y="642"/>
                </a:cxn>
                <a:cxn ang="0">
                  <a:pos x="257" y="675"/>
                </a:cxn>
                <a:cxn ang="0">
                  <a:pos x="209" y="70"/>
                </a:cxn>
                <a:cxn ang="0">
                  <a:pos x="128" y="140"/>
                </a:cxn>
                <a:cxn ang="0">
                  <a:pos x="46" y="70"/>
                </a:cxn>
                <a:cxn ang="0">
                  <a:pos x="128" y="0"/>
                </a:cxn>
                <a:cxn ang="0">
                  <a:pos x="209" y="70"/>
                </a:cxn>
              </a:cxnLst>
              <a:rect l="0" t="0" r="r" b="b"/>
              <a:pathLst>
                <a:path w="257" h="675">
                  <a:moveTo>
                    <a:pt x="257" y="675"/>
                  </a:moveTo>
                  <a:cubicBezTo>
                    <a:pt x="0" y="675"/>
                    <a:pt x="0" y="675"/>
                    <a:pt x="0" y="675"/>
                  </a:cubicBezTo>
                  <a:cubicBezTo>
                    <a:pt x="0" y="642"/>
                    <a:pt x="0" y="642"/>
                    <a:pt x="0" y="642"/>
                  </a:cubicBezTo>
                  <a:cubicBezTo>
                    <a:pt x="11" y="642"/>
                    <a:pt x="11" y="642"/>
                    <a:pt x="11" y="642"/>
                  </a:cubicBezTo>
                  <a:cubicBezTo>
                    <a:pt x="54" y="642"/>
                    <a:pt x="69" y="624"/>
                    <a:pt x="69" y="570"/>
                  </a:cubicBezTo>
                  <a:cubicBezTo>
                    <a:pt x="69" y="373"/>
                    <a:pt x="69" y="373"/>
                    <a:pt x="69" y="373"/>
                  </a:cubicBezTo>
                  <a:cubicBezTo>
                    <a:pt x="69" y="346"/>
                    <a:pt x="63" y="339"/>
                    <a:pt x="34" y="329"/>
                  </a:cubicBezTo>
                  <a:cubicBezTo>
                    <a:pt x="0" y="316"/>
                    <a:pt x="0" y="316"/>
                    <a:pt x="0" y="316"/>
                  </a:cubicBezTo>
                  <a:cubicBezTo>
                    <a:pt x="0" y="292"/>
                    <a:pt x="0" y="292"/>
                    <a:pt x="0" y="292"/>
                  </a:cubicBezTo>
                  <a:cubicBezTo>
                    <a:pt x="176" y="233"/>
                    <a:pt x="176" y="233"/>
                    <a:pt x="176" y="233"/>
                  </a:cubicBezTo>
                  <a:cubicBezTo>
                    <a:pt x="195" y="233"/>
                    <a:pt x="195" y="233"/>
                    <a:pt x="195" y="233"/>
                  </a:cubicBezTo>
                  <a:cubicBezTo>
                    <a:pt x="195" y="578"/>
                    <a:pt x="195" y="578"/>
                    <a:pt x="195" y="578"/>
                  </a:cubicBezTo>
                  <a:cubicBezTo>
                    <a:pt x="195" y="620"/>
                    <a:pt x="212" y="642"/>
                    <a:pt x="257" y="642"/>
                  </a:cubicBezTo>
                  <a:lnTo>
                    <a:pt x="257" y="675"/>
                  </a:lnTo>
                  <a:close/>
                  <a:moveTo>
                    <a:pt x="209" y="70"/>
                  </a:moveTo>
                  <a:cubicBezTo>
                    <a:pt x="209" y="111"/>
                    <a:pt x="170" y="140"/>
                    <a:pt x="128" y="140"/>
                  </a:cubicBezTo>
                  <a:cubicBezTo>
                    <a:pt x="80" y="140"/>
                    <a:pt x="46" y="110"/>
                    <a:pt x="46" y="70"/>
                  </a:cubicBezTo>
                  <a:cubicBezTo>
                    <a:pt x="46" y="33"/>
                    <a:pt x="85" y="0"/>
                    <a:pt x="128" y="0"/>
                  </a:cubicBezTo>
                  <a:cubicBezTo>
                    <a:pt x="175" y="0"/>
                    <a:pt x="209" y="31"/>
                    <a:pt x="209" y="70"/>
                  </a:cubicBezTo>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6" name="Freeform 13"/>
            <p:cNvSpPr>
              <a:spLocks/>
            </p:cNvSpPr>
            <p:nvPr userDrawn="1"/>
          </p:nvSpPr>
          <p:spPr bwMode="white">
            <a:xfrm>
              <a:off x="1665288" y="768350"/>
              <a:ext cx="117475" cy="95250"/>
            </a:xfrm>
            <a:custGeom>
              <a:avLst/>
              <a:gdLst/>
              <a:ahLst/>
              <a:cxnLst>
                <a:cxn ang="0">
                  <a:pos x="0" y="0"/>
                </a:cxn>
                <a:cxn ang="0">
                  <a:pos x="262" y="0"/>
                </a:cxn>
                <a:cxn ang="0">
                  <a:pos x="262" y="33"/>
                </a:cxn>
                <a:cxn ang="0">
                  <a:pos x="226" y="33"/>
                </a:cxn>
                <a:cxn ang="0">
                  <a:pos x="212" y="90"/>
                </a:cxn>
                <a:cxn ang="0">
                  <a:pos x="304" y="295"/>
                </a:cxn>
                <a:cxn ang="0">
                  <a:pos x="384" y="114"/>
                </a:cxn>
                <a:cxn ang="0">
                  <a:pos x="323" y="33"/>
                </a:cxn>
                <a:cxn ang="0">
                  <a:pos x="323" y="0"/>
                </a:cxn>
                <a:cxn ang="0">
                  <a:pos x="528" y="0"/>
                </a:cxn>
                <a:cxn ang="0">
                  <a:pos x="528" y="33"/>
                </a:cxn>
                <a:cxn ang="0">
                  <a:pos x="441" y="94"/>
                </a:cxn>
                <a:cxn ang="0">
                  <a:pos x="295" y="426"/>
                </a:cxn>
                <a:cxn ang="0">
                  <a:pos x="233" y="426"/>
                </a:cxn>
                <a:cxn ang="0">
                  <a:pos x="80" y="96"/>
                </a:cxn>
                <a:cxn ang="0">
                  <a:pos x="0" y="33"/>
                </a:cxn>
                <a:cxn ang="0">
                  <a:pos x="0" y="0"/>
                </a:cxn>
              </a:cxnLst>
              <a:rect l="0" t="0" r="r" b="b"/>
              <a:pathLst>
                <a:path w="528" h="426">
                  <a:moveTo>
                    <a:pt x="0" y="0"/>
                  </a:moveTo>
                  <a:cubicBezTo>
                    <a:pt x="262" y="0"/>
                    <a:pt x="262" y="0"/>
                    <a:pt x="262" y="0"/>
                  </a:cubicBezTo>
                  <a:cubicBezTo>
                    <a:pt x="262" y="33"/>
                    <a:pt x="262" y="33"/>
                    <a:pt x="262" y="33"/>
                  </a:cubicBezTo>
                  <a:cubicBezTo>
                    <a:pt x="226" y="33"/>
                    <a:pt x="226" y="33"/>
                    <a:pt x="226" y="33"/>
                  </a:cubicBezTo>
                  <a:cubicBezTo>
                    <a:pt x="204" y="33"/>
                    <a:pt x="195" y="52"/>
                    <a:pt x="212" y="90"/>
                  </a:cubicBezTo>
                  <a:cubicBezTo>
                    <a:pt x="304" y="295"/>
                    <a:pt x="304" y="295"/>
                    <a:pt x="304" y="295"/>
                  </a:cubicBezTo>
                  <a:cubicBezTo>
                    <a:pt x="384" y="114"/>
                    <a:pt x="384" y="114"/>
                    <a:pt x="384" y="114"/>
                  </a:cubicBezTo>
                  <a:cubicBezTo>
                    <a:pt x="408" y="60"/>
                    <a:pt x="395" y="40"/>
                    <a:pt x="323" y="33"/>
                  </a:cubicBezTo>
                  <a:cubicBezTo>
                    <a:pt x="323" y="0"/>
                    <a:pt x="323" y="0"/>
                    <a:pt x="323" y="0"/>
                  </a:cubicBezTo>
                  <a:cubicBezTo>
                    <a:pt x="528" y="0"/>
                    <a:pt x="528" y="0"/>
                    <a:pt x="528" y="0"/>
                  </a:cubicBezTo>
                  <a:cubicBezTo>
                    <a:pt x="528" y="33"/>
                    <a:pt x="528" y="33"/>
                    <a:pt x="528" y="33"/>
                  </a:cubicBezTo>
                  <a:cubicBezTo>
                    <a:pt x="474" y="38"/>
                    <a:pt x="461" y="51"/>
                    <a:pt x="441" y="94"/>
                  </a:cubicBezTo>
                  <a:cubicBezTo>
                    <a:pt x="295" y="426"/>
                    <a:pt x="295" y="426"/>
                    <a:pt x="295" y="426"/>
                  </a:cubicBezTo>
                  <a:cubicBezTo>
                    <a:pt x="233" y="426"/>
                    <a:pt x="233" y="426"/>
                    <a:pt x="233" y="426"/>
                  </a:cubicBezTo>
                  <a:cubicBezTo>
                    <a:pt x="80" y="96"/>
                    <a:pt x="80" y="96"/>
                    <a:pt x="80" y="96"/>
                  </a:cubicBezTo>
                  <a:cubicBezTo>
                    <a:pt x="60" y="54"/>
                    <a:pt x="46" y="38"/>
                    <a:pt x="0" y="33"/>
                  </a:cubicBezTo>
                  <a:lnTo>
                    <a:pt x="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7" name="Freeform 14"/>
            <p:cNvSpPr>
              <a:spLocks noEditPoints="1"/>
            </p:cNvSpPr>
            <p:nvPr userDrawn="1"/>
          </p:nvSpPr>
          <p:spPr bwMode="white">
            <a:xfrm>
              <a:off x="1784350" y="766763"/>
              <a:ext cx="93663" cy="98425"/>
            </a:xfrm>
            <a:custGeom>
              <a:avLst/>
              <a:gdLst/>
              <a:ahLst/>
              <a:cxnLst>
                <a:cxn ang="0">
                  <a:pos x="408" y="312"/>
                </a:cxn>
                <a:cxn ang="0">
                  <a:pos x="188" y="442"/>
                </a:cxn>
                <a:cxn ang="0">
                  <a:pos x="0" y="232"/>
                </a:cxn>
                <a:cxn ang="0">
                  <a:pos x="220" y="0"/>
                </a:cxn>
                <a:cxn ang="0">
                  <a:pos x="349" y="50"/>
                </a:cxn>
                <a:cxn ang="0">
                  <a:pos x="417" y="187"/>
                </a:cxn>
                <a:cxn ang="0">
                  <a:pos x="417" y="216"/>
                </a:cxn>
                <a:cxn ang="0">
                  <a:pos x="133" y="216"/>
                </a:cxn>
                <a:cxn ang="0">
                  <a:pos x="259" y="366"/>
                </a:cxn>
                <a:cxn ang="0">
                  <a:pos x="384" y="292"/>
                </a:cxn>
                <a:cxn ang="0">
                  <a:pos x="408" y="312"/>
                </a:cxn>
                <a:cxn ang="0">
                  <a:pos x="275" y="176"/>
                </a:cxn>
                <a:cxn ang="0">
                  <a:pos x="202" y="49"/>
                </a:cxn>
                <a:cxn ang="0">
                  <a:pos x="129" y="176"/>
                </a:cxn>
                <a:cxn ang="0">
                  <a:pos x="275" y="176"/>
                </a:cxn>
              </a:cxnLst>
              <a:rect l="0" t="0" r="r" b="b"/>
              <a:pathLst>
                <a:path w="417" h="442">
                  <a:moveTo>
                    <a:pt x="408" y="312"/>
                  </a:moveTo>
                  <a:cubicBezTo>
                    <a:pt x="350" y="393"/>
                    <a:pt x="267" y="442"/>
                    <a:pt x="188" y="442"/>
                  </a:cubicBezTo>
                  <a:cubicBezTo>
                    <a:pt x="76" y="442"/>
                    <a:pt x="0" y="356"/>
                    <a:pt x="0" y="232"/>
                  </a:cubicBezTo>
                  <a:cubicBezTo>
                    <a:pt x="0" y="96"/>
                    <a:pt x="92" y="0"/>
                    <a:pt x="220" y="0"/>
                  </a:cubicBezTo>
                  <a:cubicBezTo>
                    <a:pt x="275" y="0"/>
                    <a:pt x="317" y="18"/>
                    <a:pt x="349" y="50"/>
                  </a:cubicBezTo>
                  <a:cubicBezTo>
                    <a:pt x="410" y="110"/>
                    <a:pt x="381" y="168"/>
                    <a:pt x="417" y="187"/>
                  </a:cubicBezTo>
                  <a:cubicBezTo>
                    <a:pt x="417" y="216"/>
                    <a:pt x="417" y="216"/>
                    <a:pt x="417" y="216"/>
                  </a:cubicBezTo>
                  <a:cubicBezTo>
                    <a:pt x="133" y="216"/>
                    <a:pt x="133" y="216"/>
                    <a:pt x="133" y="216"/>
                  </a:cubicBezTo>
                  <a:cubicBezTo>
                    <a:pt x="141" y="302"/>
                    <a:pt x="198" y="366"/>
                    <a:pt x="259" y="366"/>
                  </a:cubicBezTo>
                  <a:cubicBezTo>
                    <a:pt x="297" y="366"/>
                    <a:pt x="334" y="345"/>
                    <a:pt x="384" y="292"/>
                  </a:cubicBezTo>
                  <a:lnTo>
                    <a:pt x="408" y="312"/>
                  </a:lnTo>
                  <a:close/>
                  <a:moveTo>
                    <a:pt x="275" y="176"/>
                  </a:moveTo>
                  <a:cubicBezTo>
                    <a:pt x="275" y="97"/>
                    <a:pt x="247" y="49"/>
                    <a:pt x="202" y="49"/>
                  </a:cubicBezTo>
                  <a:cubicBezTo>
                    <a:pt x="160" y="49"/>
                    <a:pt x="122" y="103"/>
                    <a:pt x="129" y="176"/>
                  </a:cubicBezTo>
                  <a:lnTo>
                    <a:pt x="275" y="176"/>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8" name="Freeform 15"/>
            <p:cNvSpPr>
              <a:spLocks/>
            </p:cNvSpPr>
            <p:nvPr userDrawn="1"/>
          </p:nvSpPr>
          <p:spPr bwMode="white">
            <a:xfrm>
              <a:off x="1889125" y="763588"/>
              <a:ext cx="85725" cy="98425"/>
            </a:xfrm>
            <a:custGeom>
              <a:avLst/>
              <a:gdLst/>
              <a:ahLst/>
              <a:cxnLst>
                <a:cxn ang="0">
                  <a:pos x="286" y="442"/>
                </a:cxn>
                <a:cxn ang="0">
                  <a:pos x="0" y="442"/>
                </a:cxn>
                <a:cxn ang="0">
                  <a:pos x="0" y="409"/>
                </a:cxn>
                <a:cxn ang="0">
                  <a:pos x="7" y="409"/>
                </a:cxn>
                <a:cxn ang="0">
                  <a:pos x="65" y="337"/>
                </a:cxn>
                <a:cxn ang="0">
                  <a:pos x="65" y="170"/>
                </a:cxn>
                <a:cxn ang="0">
                  <a:pos x="27" y="101"/>
                </a:cxn>
                <a:cxn ang="0">
                  <a:pos x="0" y="89"/>
                </a:cxn>
                <a:cxn ang="0">
                  <a:pos x="0" y="64"/>
                </a:cxn>
                <a:cxn ang="0">
                  <a:pos x="168" y="0"/>
                </a:cxn>
                <a:cxn ang="0">
                  <a:pos x="190" y="0"/>
                </a:cxn>
                <a:cxn ang="0">
                  <a:pos x="190" y="115"/>
                </a:cxn>
                <a:cxn ang="0">
                  <a:pos x="192" y="115"/>
                </a:cxn>
                <a:cxn ang="0">
                  <a:pos x="282" y="11"/>
                </a:cxn>
                <a:cxn ang="0">
                  <a:pos x="302" y="14"/>
                </a:cxn>
                <a:cxn ang="0">
                  <a:pos x="383" y="44"/>
                </a:cxn>
                <a:cxn ang="0">
                  <a:pos x="334" y="153"/>
                </a:cxn>
                <a:cxn ang="0">
                  <a:pos x="251" y="128"/>
                </a:cxn>
                <a:cxn ang="0">
                  <a:pos x="190" y="174"/>
                </a:cxn>
                <a:cxn ang="0">
                  <a:pos x="190" y="340"/>
                </a:cxn>
                <a:cxn ang="0">
                  <a:pos x="259" y="409"/>
                </a:cxn>
                <a:cxn ang="0">
                  <a:pos x="286" y="409"/>
                </a:cxn>
                <a:cxn ang="0">
                  <a:pos x="286" y="442"/>
                </a:cxn>
              </a:cxnLst>
              <a:rect l="0" t="0" r="r" b="b"/>
              <a:pathLst>
                <a:path w="383" h="442">
                  <a:moveTo>
                    <a:pt x="286" y="442"/>
                  </a:moveTo>
                  <a:cubicBezTo>
                    <a:pt x="0" y="442"/>
                    <a:pt x="0" y="442"/>
                    <a:pt x="0" y="442"/>
                  </a:cubicBezTo>
                  <a:cubicBezTo>
                    <a:pt x="0" y="409"/>
                    <a:pt x="0" y="409"/>
                    <a:pt x="0" y="409"/>
                  </a:cubicBezTo>
                  <a:cubicBezTo>
                    <a:pt x="7" y="409"/>
                    <a:pt x="7" y="409"/>
                    <a:pt x="7" y="409"/>
                  </a:cubicBezTo>
                  <a:cubicBezTo>
                    <a:pt x="49" y="409"/>
                    <a:pt x="65" y="391"/>
                    <a:pt x="65" y="337"/>
                  </a:cubicBezTo>
                  <a:cubicBezTo>
                    <a:pt x="65" y="170"/>
                    <a:pt x="65" y="170"/>
                    <a:pt x="65" y="170"/>
                  </a:cubicBezTo>
                  <a:cubicBezTo>
                    <a:pt x="65" y="123"/>
                    <a:pt x="58" y="113"/>
                    <a:pt x="27" y="101"/>
                  </a:cubicBezTo>
                  <a:cubicBezTo>
                    <a:pt x="0" y="89"/>
                    <a:pt x="0" y="89"/>
                    <a:pt x="0" y="89"/>
                  </a:cubicBezTo>
                  <a:cubicBezTo>
                    <a:pt x="0" y="64"/>
                    <a:pt x="0" y="64"/>
                    <a:pt x="0" y="64"/>
                  </a:cubicBezTo>
                  <a:cubicBezTo>
                    <a:pt x="168" y="0"/>
                    <a:pt x="168" y="0"/>
                    <a:pt x="168" y="0"/>
                  </a:cubicBezTo>
                  <a:cubicBezTo>
                    <a:pt x="190" y="0"/>
                    <a:pt x="190" y="0"/>
                    <a:pt x="190" y="0"/>
                  </a:cubicBezTo>
                  <a:cubicBezTo>
                    <a:pt x="190" y="115"/>
                    <a:pt x="190" y="115"/>
                    <a:pt x="190" y="115"/>
                  </a:cubicBezTo>
                  <a:cubicBezTo>
                    <a:pt x="192" y="115"/>
                    <a:pt x="192" y="115"/>
                    <a:pt x="192" y="115"/>
                  </a:cubicBezTo>
                  <a:cubicBezTo>
                    <a:pt x="230" y="41"/>
                    <a:pt x="247" y="11"/>
                    <a:pt x="282" y="11"/>
                  </a:cubicBezTo>
                  <a:cubicBezTo>
                    <a:pt x="289" y="11"/>
                    <a:pt x="297" y="12"/>
                    <a:pt x="302" y="14"/>
                  </a:cubicBezTo>
                  <a:cubicBezTo>
                    <a:pt x="383" y="44"/>
                    <a:pt x="383" y="44"/>
                    <a:pt x="383" y="44"/>
                  </a:cubicBezTo>
                  <a:cubicBezTo>
                    <a:pt x="371" y="87"/>
                    <a:pt x="354" y="124"/>
                    <a:pt x="334" y="153"/>
                  </a:cubicBezTo>
                  <a:cubicBezTo>
                    <a:pt x="302" y="141"/>
                    <a:pt x="264" y="128"/>
                    <a:pt x="251" y="128"/>
                  </a:cubicBezTo>
                  <a:cubicBezTo>
                    <a:pt x="230" y="128"/>
                    <a:pt x="213" y="142"/>
                    <a:pt x="190" y="174"/>
                  </a:cubicBezTo>
                  <a:cubicBezTo>
                    <a:pt x="190" y="340"/>
                    <a:pt x="190" y="340"/>
                    <a:pt x="190" y="340"/>
                  </a:cubicBezTo>
                  <a:cubicBezTo>
                    <a:pt x="190" y="390"/>
                    <a:pt x="205" y="409"/>
                    <a:pt x="259" y="409"/>
                  </a:cubicBezTo>
                  <a:cubicBezTo>
                    <a:pt x="286" y="409"/>
                    <a:pt x="286" y="409"/>
                    <a:pt x="286" y="409"/>
                  </a:cubicBezTo>
                  <a:lnTo>
                    <a:pt x="286" y="44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9" name="Freeform 16"/>
            <p:cNvSpPr>
              <a:spLocks/>
            </p:cNvSpPr>
            <p:nvPr userDrawn="1"/>
          </p:nvSpPr>
          <p:spPr bwMode="white">
            <a:xfrm>
              <a:off x="1989138" y="766763"/>
              <a:ext cx="68263" cy="98425"/>
            </a:xfrm>
            <a:custGeom>
              <a:avLst/>
              <a:gdLst/>
              <a:ahLst/>
              <a:cxnLst>
                <a:cxn ang="0">
                  <a:pos x="0" y="310"/>
                </a:cxn>
                <a:cxn ang="0">
                  <a:pos x="33" y="310"/>
                </a:cxn>
                <a:cxn ang="0">
                  <a:pos x="140" y="398"/>
                </a:cxn>
                <a:cxn ang="0">
                  <a:pos x="193" y="351"/>
                </a:cxn>
                <a:cxn ang="0">
                  <a:pos x="0" y="131"/>
                </a:cxn>
                <a:cxn ang="0">
                  <a:pos x="161" y="0"/>
                </a:cxn>
                <a:cxn ang="0">
                  <a:pos x="277" y="22"/>
                </a:cxn>
                <a:cxn ang="0">
                  <a:pos x="279" y="132"/>
                </a:cxn>
                <a:cxn ang="0">
                  <a:pos x="246" y="132"/>
                </a:cxn>
                <a:cxn ang="0">
                  <a:pos x="149" y="45"/>
                </a:cxn>
                <a:cxn ang="0">
                  <a:pos x="102" y="84"/>
                </a:cxn>
                <a:cxn ang="0">
                  <a:pos x="304" y="312"/>
                </a:cxn>
                <a:cxn ang="0">
                  <a:pos x="171" y="441"/>
                </a:cxn>
                <a:cxn ang="0">
                  <a:pos x="62" y="427"/>
                </a:cxn>
                <a:cxn ang="0">
                  <a:pos x="41" y="440"/>
                </a:cxn>
                <a:cxn ang="0">
                  <a:pos x="11" y="440"/>
                </a:cxn>
                <a:cxn ang="0">
                  <a:pos x="0" y="310"/>
                </a:cxn>
              </a:cxnLst>
              <a:rect l="0" t="0" r="r" b="b"/>
              <a:pathLst>
                <a:path w="304" h="441">
                  <a:moveTo>
                    <a:pt x="0" y="310"/>
                  </a:moveTo>
                  <a:cubicBezTo>
                    <a:pt x="33" y="310"/>
                    <a:pt x="33" y="310"/>
                    <a:pt x="33" y="310"/>
                  </a:cubicBezTo>
                  <a:cubicBezTo>
                    <a:pt x="51" y="367"/>
                    <a:pt x="96" y="398"/>
                    <a:pt x="140" y="398"/>
                  </a:cubicBezTo>
                  <a:cubicBezTo>
                    <a:pt x="169" y="398"/>
                    <a:pt x="193" y="377"/>
                    <a:pt x="193" y="351"/>
                  </a:cubicBezTo>
                  <a:cubicBezTo>
                    <a:pt x="193" y="280"/>
                    <a:pt x="0" y="255"/>
                    <a:pt x="0" y="131"/>
                  </a:cubicBezTo>
                  <a:cubicBezTo>
                    <a:pt x="0" y="53"/>
                    <a:pt x="65" y="0"/>
                    <a:pt x="161" y="0"/>
                  </a:cubicBezTo>
                  <a:cubicBezTo>
                    <a:pt x="200" y="0"/>
                    <a:pt x="233" y="6"/>
                    <a:pt x="277" y="22"/>
                  </a:cubicBezTo>
                  <a:cubicBezTo>
                    <a:pt x="279" y="132"/>
                    <a:pt x="279" y="132"/>
                    <a:pt x="279" y="132"/>
                  </a:cubicBezTo>
                  <a:cubicBezTo>
                    <a:pt x="246" y="132"/>
                    <a:pt x="246" y="132"/>
                    <a:pt x="246" y="132"/>
                  </a:cubicBezTo>
                  <a:cubicBezTo>
                    <a:pt x="227" y="75"/>
                    <a:pt x="193" y="45"/>
                    <a:pt x="149" y="45"/>
                  </a:cubicBezTo>
                  <a:cubicBezTo>
                    <a:pt x="122" y="45"/>
                    <a:pt x="102" y="61"/>
                    <a:pt x="102" y="84"/>
                  </a:cubicBezTo>
                  <a:cubicBezTo>
                    <a:pt x="102" y="168"/>
                    <a:pt x="304" y="171"/>
                    <a:pt x="304" y="312"/>
                  </a:cubicBezTo>
                  <a:cubicBezTo>
                    <a:pt x="304" y="388"/>
                    <a:pt x="250" y="441"/>
                    <a:pt x="171" y="441"/>
                  </a:cubicBezTo>
                  <a:cubicBezTo>
                    <a:pt x="100" y="441"/>
                    <a:pt x="76" y="427"/>
                    <a:pt x="62" y="427"/>
                  </a:cubicBezTo>
                  <a:cubicBezTo>
                    <a:pt x="56" y="427"/>
                    <a:pt x="50" y="431"/>
                    <a:pt x="41" y="440"/>
                  </a:cubicBezTo>
                  <a:cubicBezTo>
                    <a:pt x="11" y="440"/>
                    <a:pt x="11" y="440"/>
                    <a:pt x="11" y="440"/>
                  </a:cubicBezTo>
                  <a:lnTo>
                    <a:pt x="0" y="31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0" name="Freeform 17"/>
            <p:cNvSpPr>
              <a:spLocks noEditPoints="1"/>
            </p:cNvSpPr>
            <p:nvPr userDrawn="1"/>
          </p:nvSpPr>
          <p:spPr bwMode="white">
            <a:xfrm>
              <a:off x="2076450" y="711200"/>
              <a:ext cx="57150" cy="150813"/>
            </a:xfrm>
            <a:custGeom>
              <a:avLst/>
              <a:gdLst/>
              <a:ahLst/>
              <a:cxnLst>
                <a:cxn ang="0">
                  <a:pos x="257" y="675"/>
                </a:cxn>
                <a:cxn ang="0">
                  <a:pos x="0" y="675"/>
                </a:cxn>
                <a:cxn ang="0">
                  <a:pos x="0" y="642"/>
                </a:cxn>
                <a:cxn ang="0">
                  <a:pos x="11" y="642"/>
                </a:cxn>
                <a:cxn ang="0">
                  <a:pos x="69" y="570"/>
                </a:cxn>
                <a:cxn ang="0">
                  <a:pos x="69" y="373"/>
                </a:cxn>
                <a:cxn ang="0">
                  <a:pos x="34" y="329"/>
                </a:cxn>
                <a:cxn ang="0">
                  <a:pos x="0" y="316"/>
                </a:cxn>
                <a:cxn ang="0">
                  <a:pos x="0" y="292"/>
                </a:cxn>
                <a:cxn ang="0">
                  <a:pos x="175" y="233"/>
                </a:cxn>
                <a:cxn ang="0">
                  <a:pos x="194" y="233"/>
                </a:cxn>
                <a:cxn ang="0">
                  <a:pos x="194" y="578"/>
                </a:cxn>
                <a:cxn ang="0">
                  <a:pos x="257" y="642"/>
                </a:cxn>
                <a:cxn ang="0">
                  <a:pos x="257" y="675"/>
                </a:cxn>
                <a:cxn ang="0">
                  <a:pos x="208" y="70"/>
                </a:cxn>
                <a:cxn ang="0">
                  <a:pos x="127" y="140"/>
                </a:cxn>
                <a:cxn ang="0">
                  <a:pos x="45" y="70"/>
                </a:cxn>
                <a:cxn ang="0">
                  <a:pos x="127" y="0"/>
                </a:cxn>
                <a:cxn ang="0">
                  <a:pos x="208" y="70"/>
                </a:cxn>
              </a:cxnLst>
              <a:rect l="0" t="0" r="r" b="b"/>
              <a:pathLst>
                <a:path w="257" h="675">
                  <a:moveTo>
                    <a:pt x="257" y="675"/>
                  </a:moveTo>
                  <a:cubicBezTo>
                    <a:pt x="0" y="675"/>
                    <a:pt x="0" y="675"/>
                    <a:pt x="0" y="675"/>
                  </a:cubicBezTo>
                  <a:cubicBezTo>
                    <a:pt x="0" y="642"/>
                    <a:pt x="0" y="642"/>
                    <a:pt x="0" y="642"/>
                  </a:cubicBezTo>
                  <a:cubicBezTo>
                    <a:pt x="11" y="642"/>
                    <a:pt x="11" y="642"/>
                    <a:pt x="11" y="642"/>
                  </a:cubicBezTo>
                  <a:cubicBezTo>
                    <a:pt x="53" y="642"/>
                    <a:pt x="69" y="624"/>
                    <a:pt x="69" y="570"/>
                  </a:cubicBezTo>
                  <a:cubicBezTo>
                    <a:pt x="69" y="373"/>
                    <a:pt x="69" y="373"/>
                    <a:pt x="69" y="373"/>
                  </a:cubicBezTo>
                  <a:cubicBezTo>
                    <a:pt x="69" y="346"/>
                    <a:pt x="63" y="339"/>
                    <a:pt x="34" y="329"/>
                  </a:cubicBezTo>
                  <a:cubicBezTo>
                    <a:pt x="0" y="316"/>
                    <a:pt x="0" y="316"/>
                    <a:pt x="0" y="316"/>
                  </a:cubicBezTo>
                  <a:cubicBezTo>
                    <a:pt x="0" y="292"/>
                    <a:pt x="0" y="292"/>
                    <a:pt x="0" y="292"/>
                  </a:cubicBezTo>
                  <a:cubicBezTo>
                    <a:pt x="175" y="233"/>
                    <a:pt x="175" y="233"/>
                    <a:pt x="175" y="233"/>
                  </a:cubicBezTo>
                  <a:cubicBezTo>
                    <a:pt x="194" y="233"/>
                    <a:pt x="194" y="233"/>
                    <a:pt x="194" y="233"/>
                  </a:cubicBezTo>
                  <a:cubicBezTo>
                    <a:pt x="194" y="578"/>
                    <a:pt x="194" y="578"/>
                    <a:pt x="194" y="578"/>
                  </a:cubicBezTo>
                  <a:cubicBezTo>
                    <a:pt x="194" y="620"/>
                    <a:pt x="211" y="642"/>
                    <a:pt x="257" y="642"/>
                  </a:cubicBezTo>
                  <a:lnTo>
                    <a:pt x="257" y="675"/>
                  </a:lnTo>
                  <a:close/>
                  <a:moveTo>
                    <a:pt x="208" y="70"/>
                  </a:moveTo>
                  <a:cubicBezTo>
                    <a:pt x="208" y="111"/>
                    <a:pt x="169" y="140"/>
                    <a:pt x="127" y="140"/>
                  </a:cubicBezTo>
                  <a:cubicBezTo>
                    <a:pt x="80" y="140"/>
                    <a:pt x="45" y="110"/>
                    <a:pt x="45" y="70"/>
                  </a:cubicBezTo>
                  <a:cubicBezTo>
                    <a:pt x="45" y="33"/>
                    <a:pt x="84" y="0"/>
                    <a:pt x="127" y="0"/>
                  </a:cubicBezTo>
                  <a:cubicBezTo>
                    <a:pt x="174" y="0"/>
                    <a:pt x="208" y="31"/>
                    <a:pt x="208" y="70"/>
                  </a:cubicBezTo>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1" name="Freeform 18"/>
            <p:cNvSpPr>
              <a:spLocks/>
            </p:cNvSpPr>
            <p:nvPr userDrawn="1"/>
          </p:nvSpPr>
          <p:spPr bwMode="white">
            <a:xfrm>
              <a:off x="2146300" y="739775"/>
              <a:ext cx="71438" cy="125413"/>
            </a:xfrm>
            <a:custGeom>
              <a:avLst/>
              <a:gdLst/>
              <a:ahLst/>
              <a:cxnLst>
                <a:cxn ang="0">
                  <a:pos x="180" y="434"/>
                </a:cxn>
                <a:cxn ang="0">
                  <a:pos x="227" y="488"/>
                </a:cxn>
                <a:cxn ang="0">
                  <a:pos x="306" y="437"/>
                </a:cxn>
                <a:cxn ang="0">
                  <a:pos x="320" y="466"/>
                </a:cxn>
                <a:cxn ang="0">
                  <a:pos x="171" y="559"/>
                </a:cxn>
                <a:cxn ang="0">
                  <a:pos x="55" y="432"/>
                </a:cxn>
                <a:cxn ang="0">
                  <a:pos x="55" y="185"/>
                </a:cxn>
                <a:cxn ang="0">
                  <a:pos x="0" y="185"/>
                </a:cxn>
                <a:cxn ang="0">
                  <a:pos x="0" y="158"/>
                </a:cxn>
                <a:cxn ang="0">
                  <a:pos x="150" y="0"/>
                </a:cxn>
                <a:cxn ang="0">
                  <a:pos x="180" y="0"/>
                </a:cxn>
                <a:cxn ang="0">
                  <a:pos x="180" y="129"/>
                </a:cxn>
                <a:cxn ang="0">
                  <a:pos x="315" y="129"/>
                </a:cxn>
                <a:cxn ang="0">
                  <a:pos x="299" y="185"/>
                </a:cxn>
                <a:cxn ang="0">
                  <a:pos x="180" y="185"/>
                </a:cxn>
                <a:cxn ang="0">
                  <a:pos x="180" y="434"/>
                </a:cxn>
              </a:cxnLst>
              <a:rect l="0" t="0" r="r" b="b"/>
              <a:pathLst>
                <a:path w="320" h="559">
                  <a:moveTo>
                    <a:pt x="180" y="434"/>
                  </a:moveTo>
                  <a:cubicBezTo>
                    <a:pt x="180" y="472"/>
                    <a:pt x="198" y="488"/>
                    <a:pt x="227" y="488"/>
                  </a:cubicBezTo>
                  <a:cubicBezTo>
                    <a:pt x="252" y="488"/>
                    <a:pt x="275" y="473"/>
                    <a:pt x="306" y="437"/>
                  </a:cubicBezTo>
                  <a:cubicBezTo>
                    <a:pt x="320" y="466"/>
                    <a:pt x="320" y="466"/>
                    <a:pt x="320" y="466"/>
                  </a:cubicBezTo>
                  <a:cubicBezTo>
                    <a:pt x="289" y="521"/>
                    <a:pt x="227" y="559"/>
                    <a:pt x="171" y="559"/>
                  </a:cubicBezTo>
                  <a:cubicBezTo>
                    <a:pt x="101" y="559"/>
                    <a:pt x="55" y="520"/>
                    <a:pt x="55" y="432"/>
                  </a:cubicBezTo>
                  <a:cubicBezTo>
                    <a:pt x="55" y="185"/>
                    <a:pt x="55" y="185"/>
                    <a:pt x="55" y="185"/>
                  </a:cubicBezTo>
                  <a:cubicBezTo>
                    <a:pt x="0" y="185"/>
                    <a:pt x="0" y="185"/>
                    <a:pt x="0" y="185"/>
                  </a:cubicBezTo>
                  <a:cubicBezTo>
                    <a:pt x="0" y="158"/>
                    <a:pt x="0" y="158"/>
                    <a:pt x="0" y="158"/>
                  </a:cubicBezTo>
                  <a:cubicBezTo>
                    <a:pt x="62" y="133"/>
                    <a:pt x="132" y="58"/>
                    <a:pt x="150" y="0"/>
                  </a:cubicBezTo>
                  <a:cubicBezTo>
                    <a:pt x="180" y="0"/>
                    <a:pt x="180" y="0"/>
                    <a:pt x="180" y="0"/>
                  </a:cubicBezTo>
                  <a:cubicBezTo>
                    <a:pt x="180" y="129"/>
                    <a:pt x="180" y="129"/>
                    <a:pt x="180" y="129"/>
                  </a:cubicBezTo>
                  <a:cubicBezTo>
                    <a:pt x="315" y="129"/>
                    <a:pt x="315" y="129"/>
                    <a:pt x="315" y="129"/>
                  </a:cubicBezTo>
                  <a:cubicBezTo>
                    <a:pt x="299" y="185"/>
                    <a:pt x="299" y="185"/>
                    <a:pt x="299" y="185"/>
                  </a:cubicBezTo>
                  <a:cubicBezTo>
                    <a:pt x="180" y="185"/>
                    <a:pt x="180" y="185"/>
                    <a:pt x="180" y="185"/>
                  </a:cubicBezTo>
                  <a:lnTo>
                    <a:pt x="180" y="4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2" name="Freeform 19"/>
            <p:cNvSpPr>
              <a:spLocks noEditPoints="1"/>
            </p:cNvSpPr>
            <p:nvPr userDrawn="1"/>
          </p:nvSpPr>
          <p:spPr bwMode="white">
            <a:xfrm>
              <a:off x="2228850" y="766763"/>
              <a:ext cx="93663" cy="98425"/>
            </a:xfrm>
            <a:custGeom>
              <a:avLst/>
              <a:gdLst/>
              <a:ahLst/>
              <a:cxnLst>
                <a:cxn ang="0">
                  <a:pos x="408" y="312"/>
                </a:cxn>
                <a:cxn ang="0">
                  <a:pos x="188" y="442"/>
                </a:cxn>
                <a:cxn ang="0">
                  <a:pos x="0" y="232"/>
                </a:cxn>
                <a:cxn ang="0">
                  <a:pos x="220" y="0"/>
                </a:cxn>
                <a:cxn ang="0">
                  <a:pos x="350" y="50"/>
                </a:cxn>
                <a:cxn ang="0">
                  <a:pos x="418" y="187"/>
                </a:cxn>
                <a:cxn ang="0">
                  <a:pos x="418" y="216"/>
                </a:cxn>
                <a:cxn ang="0">
                  <a:pos x="133" y="216"/>
                </a:cxn>
                <a:cxn ang="0">
                  <a:pos x="259" y="366"/>
                </a:cxn>
                <a:cxn ang="0">
                  <a:pos x="385" y="292"/>
                </a:cxn>
                <a:cxn ang="0">
                  <a:pos x="408" y="312"/>
                </a:cxn>
                <a:cxn ang="0">
                  <a:pos x="276" y="176"/>
                </a:cxn>
                <a:cxn ang="0">
                  <a:pos x="203" y="49"/>
                </a:cxn>
                <a:cxn ang="0">
                  <a:pos x="130" y="176"/>
                </a:cxn>
                <a:cxn ang="0">
                  <a:pos x="276" y="176"/>
                </a:cxn>
              </a:cxnLst>
              <a:rect l="0" t="0" r="r" b="b"/>
              <a:pathLst>
                <a:path w="418" h="442">
                  <a:moveTo>
                    <a:pt x="408" y="312"/>
                  </a:moveTo>
                  <a:cubicBezTo>
                    <a:pt x="351" y="393"/>
                    <a:pt x="267" y="442"/>
                    <a:pt x="188" y="442"/>
                  </a:cubicBezTo>
                  <a:cubicBezTo>
                    <a:pt x="76" y="442"/>
                    <a:pt x="0" y="356"/>
                    <a:pt x="0" y="232"/>
                  </a:cubicBezTo>
                  <a:cubicBezTo>
                    <a:pt x="0" y="96"/>
                    <a:pt x="92" y="0"/>
                    <a:pt x="220" y="0"/>
                  </a:cubicBezTo>
                  <a:cubicBezTo>
                    <a:pt x="275" y="0"/>
                    <a:pt x="318" y="18"/>
                    <a:pt x="350" y="50"/>
                  </a:cubicBezTo>
                  <a:cubicBezTo>
                    <a:pt x="410" y="110"/>
                    <a:pt x="382" y="168"/>
                    <a:pt x="418" y="187"/>
                  </a:cubicBezTo>
                  <a:cubicBezTo>
                    <a:pt x="418" y="216"/>
                    <a:pt x="418" y="216"/>
                    <a:pt x="418" y="216"/>
                  </a:cubicBezTo>
                  <a:cubicBezTo>
                    <a:pt x="133" y="216"/>
                    <a:pt x="133" y="216"/>
                    <a:pt x="133" y="216"/>
                  </a:cubicBezTo>
                  <a:cubicBezTo>
                    <a:pt x="141" y="302"/>
                    <a:pt x="199" y="366"/>
                    <a:pt x="259" y="366"/>
                  </a:cubicBezTo>
                  <a:cubicBezTo>
                    <a:pt x="297" y="366"/>
                    <a:pt x="334" y="345"/>
                    <a:pt x="385" y="292"/>
                  </a:cubicBezTo>
                  <a:lnTo>
                    <a:pt x="408" y="312"/>
                  </a:lnTo>
                  <a:close/>
                  <a:moveTo>
                    <a:pt x="276" y="176"/>
                  </a:moveTo>
                  <a:cubicBezTo>
                    <a:pt x="275" y="97"/>
                    <a:pt x="247" y="49"/>
                    <a:pt x="203" y="49"/>
                  </a:cubicBezTo>
                  <a:cubicBezTo>
                    <a:pt x="161" y="49"/>
                    <a:pt x="123" y="103"/>
                    <a:pt x="130" y="176"/>
                  </a:cubicBezTo>
                  <a:lnTo>
                    <a:pt x="276" y="176"/>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3" name="Freeform 20"/>
            <p:cNvSpPr>
              <a:spLocks noEditPoints="1"/>
            </p:cNvSpPr>
            <p:nvPr userDrawn="1"/>
          </p:nvSpPr>
          <p:spPr bwMode="white">
            <a:xfrm>
              <a:off x="2332038" y="711200"/>
              <a:ext cx="57150" cy="150813"/>
            </a:xfrm>
            <a:custGeom>
              <a:avLst/>
              <a:gdLst/>
              <a:ahLst/>
              <a:cxnLst>
                <a:cxn ang="0">
                  <a:pos x="257" y="675"/>
                </a:cxn>
                <a:cxn ang="0">
                  <a:pos x="0" y="675"/>
                </a:cxn>
                <a:cxn ang="0">
                  <a:pos x="0" y="642"/>
                </a:cxn>
                <a:cxn ang="0">
                  <a:pos x="11" y="642"/>
                </a:cxn>
                <a:cxn ang="0">
                  <a:pos x="69" y="570"/>
                </a:cxn>
                <a:cxn ang="0">
                  <a:pos x="69" y="373"/>
                </a:cxn>
                <a:cxn ang="0">
                  <a:pos x="34" y="329"/>
                </a:cxn>
                <a:cxn ang="0">
                  <a:pos x="0" y="316"/>
                </a:cxn>
                <a:cxn ang="0">
                  <a:pos x="0" y="292"/>
                </a:cxn>
                <a:cxn ang="0">
                  <a:pos x="176" y="233"/>
                </a:cxn>
                <a:cxn ang="0">
                  <a:pos x="194" y="233"/>
                </a:cxn>
                <a:cxn ang="0">
                  <a:pos x="194" y="578"/>
                </a:cxn>
                <a:cxn ang="0">
                  <a:pos x="257" y="642"/>
                </a:cxn>
                <a:cxn ang="0">
                  <a:pos x="257" y="675"/>
                </a:cxn>
                <a:cxn ang="0">
                  <a:pos x="209" y="70"/>
                </a:cxn>
                <a:cxn ang="0">
                  <a:pos x="128" y="140"/>
                </a:cxn>
                <a:cxn ang="0">
                  <a:pos x="45" y="70"/>
                </a:cxn>
                <a:cxn ang="0">
                  <a:pos x="128" y="0"/>
                </a:cxn>
                <a:cxn ang="0">
                  <a:pos x="209" y="70"/>
                </a:cxn>
              </a:cxnLst>
              <a:rect l="0" t="0" r="r" b="b"/>
              <a:pathLst>
                <a:path w="257" h="675">
                  <a:moveTo>
                    <a:pt x="257" y="675"/>
                  </a:moveTo>
                  <a:cubicBezTo>
                    <a:pt x="0" y="675"/>
                    <a:pt x="0" y="675"/>
                    <a:pt x="0" y="675"/>
                  </a:cubicBezTo>
                  <a:cubicBezTo>
                    <a:pt x="0" y="642"/>
                    <a:pt x="0" y="642"/>
                    <a:pt x="0" y="642"/>
                  </a:cubicBezTo>
                  <a:cubicBezTo>
                    <a:pt x="11" y="642"/>
                    <a:pt x="11" y="642"/>
                    <a:pt x="11" y="642"/>
                  </a:cubicBezTo>
                  <a:cubicBezTo>
                    <a:pt x="54" y="642"/>
                    <a:pt x="69" y="624"/>
                    <a:pt x="69" y="570"/>
                  </a:cubicBezTo>
                  <a:cubicBezTo>
                    <a:pt x="69" y="373"/>
                    <a:pt x="69" y="373"/>
                    <a:pt x="69" y="373"/>
                  </a:cubicBezTo>
                  <a:cubicBezTo>
                    <a:pt x="69" y="346"/>
                    <a:pt x="63" y="339"/>
                    <a:pt x="34" y="329"/>
                  </a:cubicBezTo>
                  <a:cubicBezTo>
                    <a:pt x="0" y="316"/>
                    <a:pt x="0" y="316"/>
                    <a:pt x="0" y="316"/>
                  </a:cubicBezTo>
                  <a:cubicBezTo>
                    <a:pt x="0" y="292"/>
                    <a:pt x="0" y="292"/>
                    <a:pt x="0" y="292"/>
                  </a:cubicBezTo>
                  <a:cubicBezTo>
                    <a:pt x="176" y="233"/>
                    <a:pt x="176" y="233"/>
                    <a:pt x="176" y="233"/>
                  </a:cubicBezTo>
                  <a:cubicBezTo>
                    <a:pt x="194" y="233"/>
                    <a:pt x="194" y="233"/>
                    <a:pt x="194" y="233"/>
                  </a:cubicBezTo>
                  <a:cubicBezTo>
                    <a:pt x="194" y="578"/>
                    <a:pt x="194" y="578"/>
                    <a:pt x="194" y="578"/>
                  </a:cubicBezTo>
                  <a:cubicBezTo>
                    <a:pt x="194" y="620"/>
                    <a:pt x="212" y="642"/>
                    <a:pt x="257" y="642"/>
                  </a:cubicBezTo>
                  <a:lnTo>
                    <a:pt x="257" y="675"/>
                  </a:lnTo>
                  <a:close/>
                  <a:moveTo>
                    <a:pt x="209" y="70"/>
                  </a:moveTo>
                  <a:cubicBezTo>
                    <a:pt x="209" y="111"/>
                    <a:pt x="170" y="140"/>
                    <a:pt x="128" y="140"/>
                  </a:cubicBezTo>
                  <a:cubicBezTo>
                    <a:pt x="80" y="140"/>
                    <a:pt x="45" y="110"/>
                    <a:pt x="45" y="70"/>
                  </a:cubicBezTo>
                  <a:cubicBezTo>
                    <a:pt x="45" y="33"/>
                    <a:pt x="84" y="0"/>
                    <a:pt x="128" y="0"/>
                  </a:cubicBezTo>
                  <a:cubicBezTo>
                    <a:pt x="175" y="0"/>
                    <a:pt x="209" y="31"/>
                    <a:pt x="209" y="70"/>
                  </a:cubicBezTo>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4" name="Freeform 21"/>
            <p:cNvSpPr>
              <a:spLocks/>
            </p:cNvSpPr>
            <p:nvPr userDrawn="1"/>
          </p:nvSpPr>
          <p:spPr bwMode="white">
            <a:xfrm>
              <a:off x="2401888" y="739775"/>
              <a:ext cx="71438" cy="125413"/>
            </a:xfrm>
            <a:custGeom>
              <a:avLst/>
              <a:gdLst/>
              <a:ahLst/>
              <a:cxnLst>
                <a:cxn ang="0">
                  <a:pos x="180" y="434"/>
                </a:cxn>
                <a:cxn ang="0">
                  <a:pos x="227" y="488"/>
                </a:cxn>
                <a:cxn ang="0">
                  <a:pos x="305" y="437"/>
                </a:cxn>
                <a:cxn ang="0">
                  <a:pos x="319" y="466"/>
                </a:cxn>
                <a:cxn ang="0">
                  <a:pos x="170" y="559"/>
                </a:cxn>
                <a:cxn ang="0">
                  <a:pos x="54" y="432"/>
                </a:cxn>
                <a:cxn ang="0">
                  <a:pos x="54" y="185"/>
                </a:cxn>
                <a:cxn ang="0">
                  <a:pos x="0" y="185"/>
                </a:cxn>
                <a:cxn ang="0">
                  <a:pos x="0" y="158"/>
                </a:cxn>
                <a:cxn ang="0">
                  <a:pos x="150" y="0"/>
                </a:cxn>
                <a:cxn ang="0">
                  <a:pos x="180" y="0"/>
                </a:cxn>
                <a:cxn ang="0">
                  <a:pos x="180" y="129"/>
                </a:cxn>
                <a:cxn ang="0">
                  <a:pos x="314" y="129"/>
                </a:cxn>
                <a:cxn ang="0">
                  <a:pos x="298" y="185"/>
                </a:cxn>
                <a:cxn ang="0">
                  <a:pos x="180" y="185"/>
                </a:cxn>
                <a:cxn ang="0">
                  <a:pos x="180" y="434"/>
                </a:cxn>
              </a:cxnLst>
              <a:rect l="0" t="0" r="r" b="b"/>
              <a:pathLst>
                <a:path w="319" h="559">
                  <a:moveTo>
                    <a:pt x="180" y="434"/>
                  </a:moveTo>
                  <a:cubicBezTo>
                    <a:pt x="180" y="472"/>
                    <a:pt x="197" y="488"/>
                    <a:pt x="227" y="488"/>
                  </a:cubicBezTo>
                  <a:cubicBezTo>
                    <a:pt x="251" y="488"/>
                    <a:pt x="275" y="473"/>
                    <a:pt x="305" y="437"/>
                  </a:cubicBezTo>
                  <a:cubicBezTo>
                    <a:pt x="319" y="466"/>
                    <a:pt x="319" y="466"/>
                    <a:pt x="319" y="466"/>
                  </a:cubicBezTo>
                  <a:cubicBezTo>
                    <a:pt x="288" y="521"/>
                    <a:pt x="227" y="559"/>
                    <a:pt x="170" y="559"/>
                  </a:cubicBezTo>
                  <a:cubicBezTo>
                    <a:pt x="100" y="559"/>
                    <a:pt x="54" y="520"/>
                    <a:pt x="54" y="432"/>
                  </a:cubicBezTo>
                  <a:cubicBezTo>
                    <a:pt x="54" y="185"/>
                    <a:pt x="54" y="185"/>
                    <a:pt x="54" y="185"/>
                  </a:cubicBezTo>
                  <a:cubicBezTo>
                    <a:pt x="0" y="185"/>
                    <a:pt x="0" y="185"/>
                    <a:pt x="0" y="185"/>
                  </a:cubicBezTo>
                  <a:cubicBezTo>
                    <a:pt x="0" y="158"/>
                    <a:pt x="0" y="158"/>
                    <a:pt x="0" y="158"/>
                  </a:cubicBezTo>
                  <a:cubicBezTo>
                    <a:pt x="61" y="133"/>
                    <a:pt x="131" y="58"/>
                    <a:pt x="150" y="0"/>
                  </a:cubicBezTo>
                  <a:cubicBezTo>
                    <a:pt x="180" y="0"/>
                    <a:pt x="180" y="0"/>
                    <a:pt x="180" y="0"/>
                  </a:cubicBezTo>
                  <a:cubicBezTo>
                    <a:pt x="180" y="129"/>
                    <a:pt x="180" y="129"/>
                    <a:pt x="180" y="129"/>
                  </a:cubicBezTo>
                  <a:cubicBezTo>
                    <a:pt x="314" y="129"/>
                    <a:pt x="314" y="129"/>
                    <a:pt x="314" y="129"/>
                  </a:cubicBezTo>
                  <a:cubicBezTo>
                    <a:pt x="298" y="185"/>
                    <a:pt x="298" y="185"/>
                    <a:pt x="298" y="185"/>
                  </a:cubicBezTo>
                  <a:cubicBezTo>
                    <a:pt x="180" y="185"/>
                    <a:pt x="180" y="185"/>
                    <a:pt x="180" y="185"/>
                  </a:cubicBezTo>
                  <a:lnTo>
                    <a:pt x="180" y="4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5" name="Freeform 22"/>
            <p:cNvSpPr>
              <a:spLocks/>
            </p:cNvSpPr>
            <p:nvPr userDrawn="1"/>
          </p:nvSpPr>
          <p:spPr bwMode="white">
            <a:xfrm>
              <a:off x="2530475" y="719138"/>
              <a:ext cx="174625" cy="146050"/>
            </a:xfrm>
            <a:custGeom>
              <a:avLst/>
              <a:gdLst/>
              <a:ahLst/>
              <a:cxnLst>
                <a:cxn ang="0">
                  <a:pos x="516" y="0"/>
                </a:cxn>
                <a:cxn ang="0">
                  <a:pos x="782" y="0"/>
                </a:cxn>
                <a:cxn ang="0">
                  <a:pos x="782" y="40"/>
                </a:cxn>
                <a:cxn ang="0">
                  <a:pos x="775" y="40"/>
                </a:cxn>
                <a:cxn ang="0">
                  <a:pos x="681" y="125"/>
                </a:cxn>
                <a:cxn ang="0">
                  <a:pos x="681" y="381"/>
                </a:cxn>
                <a:cxn ang="0">
                  <a:pos x="392" y="654"/>
                </a:cxn>
                <a:cxn ang="0">
                  <a:pos x="90" y="416"/>
                </a:cxn>
                <a:cxn ang="0">
                  <a:pos x="90" y="110"/>
                </a:cxn>
                <a:cxn ang="0">
                  <a:pos x="18" y="40"/>
                </a:cxn>
                <a:cxn ang="0">
                  <a:pos x="0" y="40"/>
                </a:cxn>
                <a:cxn ang="0">
                  <a:pos x="0" y="0"/>
                </a:cxn>
                <a:cxn ang="0">
                  <a:pos x="322" y="0"/>
                </a:cxn>
                <a:cxn ang="0">
                  <a:pos x="322" y="40"/>
                </a:cxn>
                <a:cxn ang="0">
                  <a:pos x="305" y="40"/>
                </a:cxn>
                <a:cxn ang="0">
                  <a:pos x="232" y="110"/>
                </a:cxn>
                <a:cxn ang="0">
                  <a:pos x="232" y="416"/>
                </a:cxn>
                <a:cxn ang="0">
                  <a:pos x="417" y="585"/>
                </a:cxn>
                <a:cxn ang="0">
                  <a:pos x="619" y="396"/>
                </a:cxn>
                <a:cxn ang="0">
                  <a:pos x="619" y="146"/>
                </a:cxn>
                <a:cxn ang="0">
                  <a:pos x="535" y="40"/>
                </a:cxn>
                <a:cxn ang="0">
                  <a:pos x="516" y="40"/>
                </a:cxn>
                <a:cxn ang="0">
                  <a:pos x="516" y="0"/>
                </a:cxn>
              </a:cxnLst>
              <a:rect l="0" t="0" r="r" b="b"/>
              <a:pathLst>
                <a:path w="782" h="654">
                  <a:moveTo>
                    <a:pt x="516" y="0"/>
                  </a:moveTo>
                  <a:cubicBezTo>
                    <a:pt x="782" y="0"/>
                    <a:pt x="782" y="0"/>
                    <a:pt x="782" y="0"/>
                  </a:cubicBezTo>
                  <a:cubicBezTo>
                    <a:pt x="782" y="40"/>
                    <a:pt x="782" y="40"/>
                    <a:pt x="782" y="40"/>
                  </a:cubicBezTo>
                  <a:cubicBezTo>
                    <a:pt x="775" y="40"/>
                    <a:pt x="775" y="40"/>
                    <a:pt x="775" y="40"/>
                  </a:cubicBezTo>
                  <a:cubicBezTo>
                    <a:pt x="693" y="40"/>
                    <a:pt x="681" y="76"/>
                    <a:pt x="681" y="125"/>
                  </a:cubicBezTo>
                  <a:cubicBezTo>
                    <a:pt x="681" y="381"/>
                    <a:pt x="681" y="381"/>
                    <a:pt x="681" y="381"/>
                  </a:cubicBezTo>
                  <a:cubicBezTo>
                    <a:pt x="681" y="611"/>
                    <a:pt x="514" y="654"/>
                    <a:pt x="392" y="654"/>
                  </a:cubicBezTo>
                  <a:cubicBezTo>
                    <a:pt x="207" y="654"/>
                    <a:pt x="90" y="574"/>
                    <a:pt x="90" y="416"/>
                  </a:cubicBezTo>
                  <a:cubicBezTo>
                    <a:pt x="90" y="110"/>
                    <a:pt x="90" y="110"/>
                    <a:pt x="90" y="110"/>
                  </a:cubicBezTo>
                  <a:cubicBezTo>
                    <a:pt x="90" y="59"/>
                    <a:pt x="75" y="40"/>
                    <a:pt x="18" y="40"/>
                  </a:cubicBezTo>
                  <a:cubicBezTo>
                    <a:pt x="0" y="40"/>
                    <a:pt x="0" y="40"/>
                    <a:pt x="0" y="40"/>
                  </a:cubicBezTo>
                  <a:cubicBezTo>
                    <a:pt x="0" y="0"/>
                    <a:pt x="0" y="0"/>
                    <a:pt x="0" y="0"/>
                  </a:cubicBezTo>
                  <a:cubicBezTo>
                    <a:pt x="322" y="0"/>
                    <a:pt x="322" y="0"/>
                    <a:pt x="322" y="0"/>
                  </a:cubicBezTo>
                  <a:cubicBezTo>
                    <a:pt x="322" y="40"/>
                    <a:pt x="322" y="40"/>
                    <a:pt x="322" y="40"/>
                  </a:cubicBezTo>
                  <a:cubicBezTo>
                    <a:pt x="305" y="40"/>
                    <a:pt x="305" y="40"/>
                    <a:pt x="305" y="40"/>
                  </a:cubicBezTo>
                  <a:cubicBezTo>
                    <a:pt x="261" y="40"/>
                    <a:pt x="232" y="60"/>
                    <a:pt x="232" y="110"/>
                  </a:cubicBezTo>
                  <a:cubicBezTo>
                    <a:pt x="232" y="416"/>
                    <a:pt x="232" y="416"/>
                    <a:pt x="232" y="416"/>
                  </a:cubicBezTo>
                  <a:cubicBezTo>
                    <a:pt x="232" y="542"/>
                    <a:pt x="324" y="585"/>
                    <a:pt x="417" y="585"/>
                  </a:cubicBezTo>
                  <a:cubicBezTo>
                    <a:pt x="552" y="585"/>
                    <a:pt x="619" y="509"/>
                    <a:pt x="619" y="396"/>
                  </a:cubicBezTo>
                  <a:cubicBezTo>
                    <a:pt x="619" y="146"/>
                    <a:pt x="619" y="146"/>
                    <a:pt x="619" y="146"/>
                  </a:cubicBezTo>
                  <a:cubicBezTo>
                    <a:pt x="619" y="73"/>
                    <a:pt x="598" y="40"/>
                    <a:pt x="535" y="40"/>
                  </a:cubicBezTo>
                  <a:cubicBezTo>
                    <a:pt x="516" y="40"/>
                    <a:pt x="516" y="40"/>
                    <a:pt x="516" y="40"/>
                  </a:cubicBezTo>
                  <a:lnTo>
                    <a:pt x="516"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6" name="Freeform 23"/>
            <p:cNvSpPr>
              <a:spLocks/>
            </p:cNvSpPr>
            <p:nvPr userDrawn="1"/>
          </p:nvSpPr>
          <p:spPr bwMode="white">
            <a:xfrm>
              <a:off x="2701925" y="739775"/>
              <a:ext cx="71438" cy="125413"/>
            </a:xfrm>
            <a:custGeom>
              <a:avLst/>
              <a:gdLst/>
              <a:ahLst/>
              <a:cxnLst>
                <a:cxn ang="0">
                  <a:pos x="180" y="434"/>
                </a:cxn>
                <a:cxn ang="0">
                  <a:pos x="227" y="489"/>
                </a:cxn>
                <a:cxn ang="0">
                  <a:pos x="305" y="437"/>
                </a:cxn>
                <a:cxn ang="0">
                  <a:pos x="320" y="466"/>
                </a:cxn>
                <a:cxn ang="0">
                  <a:pos x="170" y="560"/>
                </a:cxn>
                <a:cxn ang="0">
                  <a:pos x="54" y="432"/>
                </a:cxn>
                <a:cxn ang="0">
                  <a:pos x="54" y="186"/>
                </a:cxn>
                <a:cxn ang="0">
                  <a:pos x="0" y="186"/>
                </a:cxn>
                <a:cxn ang="0">
                  <a:pos x="0" y="159"/>
                </a:cxn>
                <a:cxn ang="0">
                  <a:pos x="150" y="0"/>
                </a:cxn>
                <a:cxn ang="0">
                  <a:pos x="180" y="0"/>
                </a:cxn>
                <a:cxn ang="0">
                  <a:pos x="180" y="129"/>
                </a:cxn>
                <a:cxn ang="0">
                  <a:pos x="314" y="129"/>
                </a:cxn>
                <a:cxn ang="0">
                  <a:pos x="299" y="186"/>
                </a:cxn>
                <a:cxn ang="0">
                  <a:pos x="180" y="186"/>
                </a:cxn>
                <a:cxn ang="0">
                  <a:pos x="180" y="434"/>
                </a:cxn>
              </a:cxnLst>
              <a:rect l="0" t="0" r="r" b="b"/>
              <a:pathLst>
                <a:path w="320" h="560">
                  <a:moveTo>
                    <a:pt x="180" y="434"/>
                  </a:moveTo>
                  <a:cubicBezTo>
                    <a:pt x="180" y="472"/>
                    <a:pt x="197" y="489"/>
                    <a:pt x="227" y="489"/>
                  </a:cubicBezTo>
                  <a:cubicBezTo>
                    <a:pt x="251" y="489"/>
                    <a:pt x="275" y="473"/>
                    <a:pt x="305" y="437"/>
                  </a:cubicBezTo>
                  <a:cubicBezTo>
                    <a:pt x="320" y="466"/>
                    <a:pt x="320" y="466"/>
                    <a:pt x="320" y="466"/>
                  </a:cubicBezTo>
                  <a:cubicBezTo>
                    <a:pt x="289" y="522"/>
                    <a:pt x="227" y="560"/>
                    <a:pt x="170" y="560"/>
                  </a:cubicBezTo>
                  <a:cubicBezTo>
                    <a:pt x="101" y="560"/>
                    <a:pt x="54" y="520"/>
                    <a:pt x="54" y="432"/>
                  </a:cubicBezTo>
                  <a:cubicBezTo>
                    <a:pt x="54" y="186"/>
                    <a:pt x="54" y="186"/>
                    <a:pt x="54" y="186"/>
                  </a:cubicBezTo>
                  <a:cubicBezTo>
                    <a:pt x="0" y="186"/>
                    <a:pt x="0" y="186"/>
                    <a:pt x="0" y="186"/>
                  </a:cubicBezTo>
                  <a:cubicBezTo>
                    <a:pt x="0" y="159"/>
                    <a:pt x="0" y="159"/>
                    <a:pt x="0" y="159"/>
                  </a:cubicBezTo>
                  <a:cubicBezTo>
                    <a:pt x="61" y="133"/>
                    <a:pt x="131" y="58"/>
                    <a:pt x="150" y="0"/>
                  </a:cubicBezTo>
                  <a:cubicBezTo>
                    <a:pt x="180" y="0"/>
                    <a:pt x="180" y="0"/>
                    <a:pt x="180" y="0"/>
                  </a:cubicBezTo>
                  <a:cubicBezTo>
                    <a:pt x="180" y="129"/>
                    <a:pt x="180" y="129"/>
                    <a:pt x="180" y="129"/>
                  </a:cubicBezTo>
                  <a:cubicBezTo>
                    <a:pt x="314" y="129"/>
                    <a:pt x="314" y="129"/>
                    <a:pt x="314" y="129"/>
                  </a:cubicBezTo>
                  <a:cubicBezTo>
                    <a:pt x="299" y="186"/>
                    <a:pt x="299" y="186"/>
                    <a:pt x="299" y="186"/>
                  </a:cubicBezTo>
                  <a:cubicBezTo>
                    <a:pt x="180" y="186"/>
                    <a:pt x="180" y="186"/>
                    <a:pt x="180" y="186"/>
                  </a:cubicBezTo>
                  <a:lnTo>
                    <a:pt x="180" y="4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7" name="Freeform 24"/>
            <p:cNvSpPr>
              <a:spLocks/>
            </p:cNvSpPr>
            <p:nvPr userDrawn="1"/>
          </p:nvSpPr>
          <p:spPr bwMode="white">
            <a:xfrm>
              <a:off x="2784475" y="763588"/>
              <a:ext cx="84138" cy="98425"/>
            </a:xfrm>
            <a:custGeom>
              <a:avLst/>
              <a:gdLst/>
              <a:ahLst/>
              <a:cxnLst>
                <a:cxn ang="0">
                  <a:pos x="286" y="442"/>
                </a:cxn>
                <a:cxn ang="0">
                  <a:pos x="0" y="442"/>
                </a:cxn>
                <a:cxn ang="0">
                  <a:pos x="0" y="410"/>
                </a:cxn>
                <a:cxn ang="0">
                  <a:pos x="7" y="410"/>
                </a:cxn>
                <a:cxn ang="0">
                  <a:pos x="64" y="338"/>
                </a:cxn>
                <a:cxn ang="0">
                  <a:pos x="64" y="170"/>
                </a:cxn>
                <a:cxn ang="0">
                  <a:pos x="28" y="101"/>
                </a:cxn>
                <a:cxn ang="0">
                  <a:pos x="0" y="90"/>
                </a:cxn>
                <a:cxn ang="0">
                  <a:pos x="0" y="64"/>
                </a:cxn>
                <a:cxn ang="0">
                  <a:pos x="168" y="0"/>
                </a:cxn>
                <a:cxn ang="0">
                  <a:pos x="190" y="0"/>
                </a:cxn>
                <a:cxn ang="0">
                  <a:pos x="190" y="115"/>
                </a:cxn>
                <a:cxn ang="0">
                  <a:pos x="192" y="115"/>
                </a:cxn>
                <a:cxn ang="0">
                  <a:pos x="281" y="12"/>
                </a:cxn>
                <a:cxn ang="0">
                  <a:pos x="302" y="15"/>
                </a:cxn>
                <a:cxn ang="0">
                  <a:pos x="383" y="45"/>
                </a:cxn>
                <a:cxn ang="0">
                  <a:pos x="334" y="153"/>
                </a:cxn>
                <a:cxn ang="0">
                  <a:pos x="250" y="128"/>
                </a:cxn>
                <a:cxn ang="0">
                  <a:pos x="190" y="174"/>
                </a:cxn>
                <a:cxn ang="0">
                  <a:pos x="190" y="341"/>
                </a:cxn>
                <a:cxn ang="0">
                  <a:pos x="259" y="410"/>
                </a:cxn>
                <a:cxn ang="0">
                  <a:pos x="286" y="410"/>
                </a:cxn>
                <a:cxn ang="0">
                  <a:pos x="286" y="442"/>
                </a:cxn>
              </a:cxnLst>
              <a:rect l="0" t="0" r="r" b="b"/>
              <a:pathLst>
                <a:path w="383" h="442">
                  <a:moveTo>
                    <a:pt x="286" y="442"/>
                  </a:moveTo>
                  <a:cubicBezTo>
                    <a:pt x="0" y="442"/>
                    <a:pt x="0" y="442"/>
                    <a:pt x="0" y="442"/>
                  </a:cubicBezTo>
                  <a:cubicBezTo>
                    <a:pt x="0" y="410"/>
                    <a:pt x="0" y="410"/>
                    <a:pt x="0" y="410"/>
                  </a:cubicBezTo>
                  <a:cubicBezTo>
                    <a:pt x="7" y="410"/>
                    <a:pt x="7" y="410"/>
                    <a:pt x="7" y="410"/>
                  </a:cubicBezTo>
                  <a:cubicBezTo>
                    <a:pt x="49" y="410"/>
                    <a:pt x="64" y="391"/>
                    <a:pt x="64" y="338"/>
                  </a:cubicBezTo>
                  <a:cubicBezTo>
                    <a:pt x="64" y="170"/>
                    <a:pt x="64" y="170"/>
                    <a:pt x="64" y="170"/>
                  </a:cubicBezTo>
                  <a:cubicBezTo>
                    <a:pt x="64" y="124"/>
                    <a:pt x="58" y="113"/>
                    <a:pt x="28" y="101"/>
                  </a:cubicBezTo>
                  <a:cubicBezTo>
                    <a:pt x="0" y="90"/>
                    <a:pt x="0" y="90"/>
                    <a:pt x="0" y="90"/>
                  </a:cubicBezTo>
                  <a:cubicBezTo>
                    <a:pt x="0" y="64"/>
                    <a:pt x="0" y="64"/>
                    <a:pt x="0" y="64"/>
                  </a:cubicBezTo>
                  <a:cubicBezTo>
                    <a:pt x="168" y="0"/>
                    <a:pt x="168" y="0"/>
                    <a:pt x="168" y="0"/>
                  </a:cubicBezTo>
                  <a:cubicBezTo>
                    <a:pt x="190" y="0"/>
                    <a:pt x="190" y="0"/>
                    <a:pt x="190" y="0"/>
                  </a:cubicBezTo>
                  <a:cubicBezTo>
                    <a:pt x="190" y="115"/>
                    <a:pt x="190" y="115"/>
                    <a:pt x="190" y="115"/>
                  </a:cubicBezTo>
                  <a:cubicBezTo>
                    <a:pt x="192" y="115"/>
                    <a:pt x="192" y="115"/>
                    <a:pt x="192" y="115"/>
                  </a:cubicBezTo>
                  <a:cubicBezTo>
                    <a:pt x="230" y="41"/>
                    <a:pt x="246" y="12"/>
                    <a:pt x="281" y="12"/>
                  </a:cubicBezTo>
                  <a:cubicBezTo>
                    <a:pt x="288" y="12"/>
                    <a:pt x="297" y="13"/>
                    <a:pt x="302" y="15"/>
                  </a:cubicBezTo>
                  <a:cubicBezTo>
                    <a:pt x="383" y="45"/>
                    <a:pt x="383" y="45"/>
                    <a:pt x="383" y="45"/>
                  </a:cubicBezTo>
                  <a:cubicBezTo>
                    <a:pt x="371" y="88"/>
                    <a:pt x="354" y="125"/>
                    <a:pt x="334" y="153"/>
                  </a:cubicBezTo>
                  <a:cubicBezTo>
                    <a:pt x="302" y="141"/>
                    <a:pt x="264" y="128"/>
                    <a:pt x="250" y="128"/>
                  </a:cubicBezTo>
                  <a:cubicBezTo>
                    <a:pt x="230" y="128"/>
                    <a:pt x="213" y="142"/>
                    <a:pt x="190" y="174"/>
                  </a:cubicBezTo>
                  <a:cubicBezTo>
                    <a:pt x="190" y="341"/>
                    <a:pt x="190" y="341"/>
                    <a:pt x="190" y="341"/>
                  </a:cubicBezTo>
                  <a:cubicBezTo>
                    <a:pt x="190" y="390"/>
                    <a:pt x="205" y="410"/>
                    <a:pt x="259" y="410"/>
                  </a:cubicBezTo>
                  <a:cubicBezTo>
                    <a:pt x="286" y="410"/>
                    <a:pt x="286" y="410"/>
                    <a:pt x="286" y="410"/>
                  </a:cubicBezTo>
                  <a:lnTo>
                    <a:pt x="286" y="44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8" name="Freeform 25"/>
            <p:cNvSpPr>
              <a:spLocks noEditPoints="1"/>
            </p:cNvSpPr>
            <p:nvPr userDrawn="1"/>
          </p:nvSpPr>
          <p:spPr bwMode="white">
            <a:xfrm>
              <a:off x="2878138" y="765175"/>
              <a:ext cx="93663" cy="100013"/>
            </a:xfrm>
            <a:custGeom>
              <a:avLst/>
              <a:gdLst/>
              <a:ahLst/>
              <a:cxnLst>
                <a:cxn ang="0">
                  <a:pos x="408" y="311"/>
                </a:cxn>
                <a:cxn ang="0">
                  <a:pos x="188" y="442"/>
                </a:cxn>
                <a:cxn ang="0">
                  <a:pos x="0" y="231"/>
                </a:cxn>
                <a:cxn ang="0">
                  <a:pos x="220" y="0"/>
                </a:cxn>
                <a:cxn ang="0">
                  <a:pos x="350" y="49"/>
                </a:cxn>
                <a:cxn ang="0">
                  <a:pos x="418" y="186"/>
                </a:cxn>
                <a:cxn ang="0">
                  <a:pos x="418" y="216"/>
                </a:cxn>
                <a:cxn ang="0">
                  <a:pos x="133" y="216"/>
                </a:cxn>
                <a:cxn ang="0">
                  <a:pos x="259" y="366"/>
                </a:cxn>
                <a:cxn ang="0">
                  <a:pos x="385" y="292"/>
                </a:cxn>
                <a:cxn ang="0">
                  <a:pos x="408" y="311"/>
                </a:cxn>
                <a:cxn ang="0">
                  <a:pos x="276" y="175"/>
                </a:cxn>
                <a:cxn ang="0">
                  <a:pos x="203" y="48"/>
                </a:cxn>
                <a:cxn ang="0">
                  <a:pos x="130" y="175"/>
                </a:cxn>
                <a:cxn ang="0">
                  <a:pos x="276" y="175"/>
                </a:cxn>
              </a:cxnLst>
              <a:rect l="0" t="0" r="r" b="b"/>
              <a:pathLst>
                <a:path w="418" h="442">
                  <a:moveTo>
                    <a:pt x="408" y="311"/>
                  </a:moveTo>
                  <a:cubicBezTo>
                    <a:pt x="351" y="392"/>
                    <a:pt x="268" y="442"/>
                    <a:pt x="188" y="442"/>
                  </a:cubicBezTo>
                  <a:cubicBezTo>
                    <a:pt x="76" y="442"/>
                    <a:pt x="0" y="355"/>
                    <a:pt x="0" y="231"/>
                  </a:cubicBezTo>
                  <a:cubicBezTo>
                    <a:pt x="0" y="95"/>
                    <a:pt x="92" y="0"/>
                    <a:pt x="220" y="0"/>
                  </a:cubicBezTo>
                  <a:cubicBezTo>
                    <a:pt x="275" y="0"/>
                    <a:pt x="318" y="17"/>
                    <a:pt x="350" y="49"/>
                  </a:cubicBezTo>
                  <a:cubicBezTo>
                    <a:pt x="411" y="110"/>
                    <a:pt x="382" y="167"/>
                    <a:pt x="418" y="186"/>
                  </a:cubicBezTo>
                  <a:cubicBezTo>
                    <a:pt x="418" y="216"/>
                    <a:pt x="418" y="216"/>
                    <a:pt x="418" y="216"/>
                  </a:cubicBezTo>
                  <a:cubicBezTo>
                    <a:pt x="133" y="216"/>
                    <a:pt x="133" y="216"/>
                    <a:pt x="133" y="216"/>
                  </a:cubicBezTo>
                  <a:cubicBezTo>
                    <a:pt x="141" y="301"/>
                    <a:pt x="199" y="366"/>
                    <a:pt x="259" y="366"/>
                  </a:cubicBezTo>
                  <a:cubicBezTo>
                    <a:pt x="297" y="366"/>
                    <a:pt x="334" y="344"/>
                    <a:pt x="385" y="292"/>
                  </a:cubicBezTo>
                  <a:lnTo>
                    <a:pt x="408" y="311"/>
                  </a:lnTo>
                  <a:close/>
                  <a:moveTo>
                    <a:pt x="276" y="175"/>
                  </a:moveTo>
                  <a:cubicBezTo>
                    <a:pt x="275" y="96"/>
                    <a:pt x="247" y="48"/>
                    <a:pt x="203" y="48"/>
                  </a:cubicBezTo>
                  <a:cubicBezTo>
                    <a:pt x="161" y="48"/>
                    <a:pt x="123" y="102"/>
                    <a:pt x="130" y="175"/>
                  </a:cubicBezTo>
                  <a:lnTo>
                    <a:pt x="276" y="175"/>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9" name="Freeform 26"/>
            <p:cNvSpPr>
              <a:spLocks/>
            </p:cNvSpPr>
            <p:nvPr userDrawn="1"/>
          </p:nvSpPr>
          <p:spPr bwMode="white">
            <a:xfrm>
              <a:off x="2984500" y="765175"/>
              <a:ext cx="95250" cy="100013"/>
            </a:xfrm>
            <a:custGeom>
              <a:avLst/>
              <a:gdLst/>
              <a:ahLst/>
              <a:cxnLst>
                <a:cxn ang="0">
                  <a:pos x="426" y="332"/>
                </a:cxn>
                <a:cxn ang="0">
                  <a:pos x="216" y="442"/>
                </a:cxn>
                <a:cxn ang="0">
                  <a:pos x="0" y="238"/>
                </a:cxn>
                <a:cxn ang="0">
                  <a:pos x="266" y="0"/>
                </a:cxn>
                <a:cxn ang="0">
                  <a:pos x="422" y="87"/>
                </a:cxn>
                <a:cxn ang="0">
                  <a:pos x="369" y="138"/>
                </a:cxn>
                <a:cxn ang="0">
                  <a:pos x="222" y="47"/>
                </a:cxn>
                <a:cxn ang="0">
                  <a:pos x="136" y="202"/>
                </a:cxn>
                <a:cxn ang="0">
                  <a:pos x="264" y="388"/>
                </a:cxn>
                <a:cxn ang="0">
                  <a:pos x="396" y="315"/>
                </a:cxn>
                <a:cxn ang="0">
                  <a:pos x="426" y="332"/>
                </a:cxn>
              </a:cxnLst>
              <a:rect l="0" t="0" r="r" b="b"/>
              <a:pathLst>
                <a:path w="426" h="442">
                  <a:moveTo>
                    <a:pt x="426" y="332"/>
                  </a:moveTo>
                  <a:cubicBezTo>
                    <a:pt x="379" y="404"/>
                    <a:pt x="307" y="442"/>
                    <a:pt x="216" y="442"/>
                  </a:cubicBezTo>
                  <a:cubicBezTo>
                    <a:pt x="91" y="442"/>
                    <a:pt x="0" y="356"/>
                    <a:pt x="0" y="238"/>
                  </a:cubicBezTo>
                  <a:cubicBezTo>
                    <a:pt x="0" y="103"/>
                    <a:pt x="116" y="0"/>
                    <a:pt x="266" y="0"/>
                  </a:cubicBezTo>
                  <a:cubicBezTo>
                    <a:pt x="355" y="0"/>
                    <a:pt x="422" y="37"/>
                    <a:pt x="422" y="87"/>
                  </a:cubicBezTo>
                  <a:cubicBezTo>
                    <a:pt x="422" y="118"/>
                    <a:pt x="401" y="138"/>
                    <a:pt x="369" y="138"/>
                  </a:cubicBezTo>
                  <a:cubicBezTo>
                    <a:pt x="297" y="138"/>
                    <a:pt x="282" y="47"/>
                    <a:pt x="222" y="47"/>
                  </a:cubicBezTo>
                  <a:cubicBezTo>
                    <a:pt x="171" y="47"/>
                    <a:pt x="136" y="110"/>
                    <a:pt x="136" y="202"/>
                  </a:cubicBezTo>
                  <a:cubicBezTo>
                    <a:pt x="136" y="313"/>
                    <a:pt x="188" y="388"/>
                    <a:pt x="264" y="388"/>
                  </a:cubicBezTo>
                  <a:cubicBezTo>
                    <a:pt x="311" y="388"/>
                    <a:pt x="354" y="365"/>
                    <a:pt x="396" y="315"/>
                  </a:cubicBezTo>
                  <a:lnTo>
                    <a:pt x="426" y="3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0" name="Freeform 27"/>
            <p:cNvSpPr>
              <a:spLocks/>
            </p:cNvSpPr>
            <p:nvPr userDrawn="1"/>
          </p:nvSpPr>
          <p:spPr bwMode="white">
            <a:xfrm>
              <a:off x="3086100" y="708025"/>
              <a:ext cx="122238" cy="153988"/>
            </a:xfrm>
            <a:custGeom>
              <a:avLst/>
              <a:gdLst/>
              <a:ahLst/>
              <a:cxnLst>
                <a:cxn ang="0">
                  <a:pos x="197" y="584"/>
                </a:cxn>
                <a:cxn ang="0">
                  <a:pos x="250" y="655"/>
                </a:cxn>
                <a:cxn ang="0">
                  <a:pos x="260" y="655"/>
                </a:cxn>
                <a:cxn ang="0">
                  <a:pos x="260" y="687"/>
                </a:cxn>
                <a:cxn ang="0">
                  <a:pos x="0" y="687"/>
                </a:cxn>
                <a:cxn ang="0">
                  <a:pos x="0" y="655"/>
                </a:cxn>
                <a:cxn ang="0">
                  <a:pos x="15" y="655"/>
                </a:cxn>
                <a:cxn ang="0">
                  <a:pos x="72" y="579"/>
                </a:cxn>
                <a:cxn ang="0">
                  <a:pos x="72" y="130"/>
                </a:cxn>
                <a:cxn ang="0">
                  <a:pos x="39" y="84"/>
                </a:cxn>
                <a:cxn ang="0">
                  <a:pos x="9" y="74"/>
                </a:cxn>
                <a:cxn ang="0">
                  <a:pos x="9" y="50"/>
                </a:cxn>
                <a:cxn ang="0">
                  <a:pos x="172" y="0"/>
                </a:cxn>
                <a:cxn ang="0">
                  <a:pos x="197" y="0"/>
                </a:cxn>
                <a:cxn ang="0">
                  <a:pos x="197" y="335"/>
                </a:cxn>
                <a:cxn ang="0">
                  <a:pos x="382" y="257"/>
                </a:cxn>
                <a:cxn ang="0">
                  <a:pos x="494" y="439"/>
                </a:cxn>
                <a:cxn ang="0">
                  <a:pos x="494" y="574"/>
                </a:cxn>
                <a:cxn ang="0">
                  <a:pos x="540" y="655"/>
                </a:cxn>
                <a:cxn ang="0">
                  <a:pos x="550" y="655"/>
                </a:cxn>
                <a:cxn ang="0">
                  <a:pos x="550" y="687"/>
                </a:cxn>
                <a:cxn ang="0">
                  <a:pos x="308" y="687"/>
                </a:cxn>
                <a:cxn ang="0">
                  <a:pos x="308" y="655"/>
                </a:cxn>
                <a:cxn ang="0">
                  <a:pos x="316" y="655"/>
                </a:cxn>
                <a:cxn ang="0">
                  <a:pos x="369" y="579"/>
                </a:cxn>
                <a:cxn ang="0">
                  <a:pos x="369" y="424"/>
                </a:cxn>
                <a:cxn ang="0">
                  <a:pos x="302" y="334"/>
                </a:cxn>
                <a:cxn ang="0">
                  <a:pos x="197" y="373"/>
                </a:cxn>
                <a:cxn ang="0">
                  <a:pos x="197" y="584"/>
                </a:cxn>
              </a:cxnLst>
              <a:rect l="0" t="0" r="r" b="b"/>
              <a:pathLst>
                <a:path w="550" h="687">
                  <a:moveTo>
                    <a:pt x="197" y="584"/>
                  </a:moveTo>
                  <a:cubicBezTo>
                    <a:pt x="197" y="648"/>
                    <a:pt x="214" y="655"/>
                    <a:pt x="250" y="655"/>
                  </a:cubicBezTo>
                  <a:cubicBezTo>
                    <a:pt x="260" y="655"/>
                    <a:pt x="260" y="655"/>
                    <a:pt x="260" y="655"/>
                  </a:cubicBezTo>
                  <a:cubicBezTo>
                    <a:pt x="260" y="687"/>
                    <a:pt x="260" y="687"/>
                    <a:pt x="260" y="687"/>
                  </a:cubicBezTo>
                  <a:cubicBezTo>
                    <a:pt x="0" y="687"/>
                    <a:pt x="0" y="687"/>
                    <a:pt x="0" y="687"/>
                  </a:cubicBezTo>
                  <a:cubicBezTo>
                    <a:pt x="0" y="655"/>
                    <a:pt x="0" y="655"/>
                    <a:pt x="0" y="655"/>
                  </a:cubicBezTo>
                  <a:cubicBezTo>
                    <a:pt x="15" y="655"/>
                    <a:pt x="15" y="655"/>
                    <a:pt x="15" y="655"/>
                  </a:cubicBezTo>
                  <a:cubicBezTo>
                    <a:pt x="67" y="655"/>
                    <a:pt x="72" y="634"/>
                    <a:pt x="72" y="579"/>
                  </a:cubicBezTo>
                  <a:cubicBezTo>
                    <a:pt x="72" y="130"/>
                    <a:pt x="72" y="130"/>
                    <a:pt x="72" y="130"/>
                  </a:cubicBezTo>
                  <a:cubicBezTo>
                    <a:pt x="72" y="100"/>
                    <a:pt x="66" y="93"/>
                    <a:pt x="39" y="84"/>
                  </a:cubicBezTo>
                  <a:cubicBezTo>
                    <a:pt x="9" y="74"/>
                    <a:pt x="9" y="74"/>
                    <a:pt x="9" y="74"/>
                  </a:cubicBezTo>
                  <a:cubicBezTo>
                    <a:pt x="9" y="50"/>
                    <a:pt x="9" y="50"/>
                    <a:pt x="9" y="50"/>
                  </a:cubicBezTo>
                  <a:cubicBezTo>
                    <a:pt x="172" y="0"/>
                    <a:pt x="172" y="0"/>
                    <a:pt x="172" y="0"/>
                  </a:cubicBezTo>
                  <a:cubicBezTo>
                    <a:pt x="197" y="0"/>
                    <a:pt x="197" y="0"/>
                    <a:pt x="197" y="0"/>
                  </a:cubicBezTo>
                  <a:cubicBezTo>
                    <a:pt x="197" y="335"/>
                    <a:pt x="197" y="335"/>
                    <a:pt x="197" y="335"/>
                  </a:cubicBezTo>
                  <a:cubicBezTo>
                    <a:pt x="255" y="295"/>
                    <a:pt x="328" y="257"/>
                    <a:pt x="382" y="257"/>
                  </a:cubicBezTo>
                  <a:cubicBezTo>
                    <a:pt x="457" y="257"/>
                    <a:pt x="494" y="317"/>
                    <a:pt x="494" y="439"/>
                  </a:cubicBezTo>
                  <a:cubicBezTo>
                    <a:pt x="494" y="574"/>
                    <a:pt x="494" y="574"/>
                    <a:pt x="494" y="574"/>
                  </a:cubicBezTo>
                  <a:cubicBezTo>
                    <a:pt x="494" y="635"/>
                    <a:pt x="501" y="655"/>
                    <a:pt x="540" y="655"/>
                  </a:cubicBezTo>
                  <a:cubicBezTo>
                    <a:pt x="550" y="655"/>
                    <a:pt x="550" y="655"/>
                    <a:pt x="550" y="655"/>
                  </a:cubicBezTo>
                  <a:cubicBezTo>
                    <a:pt x="550" y="687"/>
                    <a:pt x="550" y="687"/>
                    <a:pt x="550" y="687"/>
                  </a:cubicBezTo>
                  <a:cubicBezTo>
                    <a:pt x="308" y="687"/>
                    <a:pt x="308" y="687"/>
                    <a:pt x="308" y="687"/>
                  </a:cubicBezTo>
                  <a:cubicBezTo>
                    <a:pt x="308" y="655"/>
                    <a:pt x="308" y="655"/>
                    <a:pt x="308" y="655"/>
                  </a:cubicBezTo>
                  <a:cubicBezTo>
                    <a:pt x="316" y="655"/>
                    <a:pt x="316" y="655"/>
                    <a:pt x="316" y="655"/>
                  </a:cubicBezTo>
                  <a:cubicBezTo>
                    <a:pt x="359" y="655"/>
                    <a:pt x="369" y="638"/>
                    <a:pt x="369" y="579"/>
                  </a:cubicBezTo>
                  <a:cubicBezTo>
                    <a:pt x="369" y="424"/>
                    <a:pt x="369" y="424"/>
                    <a:pt x="369" y="424"/>
                  </a:cubicBezTo>
                  <a:cubicBezTo>
                    <a:pt x="369" y="369"/>
                    <a:pt x="343" y="334"/>
                    <a:pt x="302" y="334"/>
                  </a:cubicBezTo>
                  <a:cubicBezTo>
                    <a:pt x="274" y="334"/>
                    <a:pt x="233" y="349"/>
                    <a:pt x="197" y="373"/>
                  </a:cubicBezTo>
                  <a:lnTo>
                    <a:pt x="197" y="58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1" name="Freeform 28"/>
            <p:cNvSpPr>
              <a:spLocks/>
            </p:cNvSpPr>
            <p:nvPr userDrawn="1"/>
          </p:nvSpPr>
          <p:spPr bwMode="white">
            <a:xfrm>
              <a:off x="3219450" y="739775"/>
              <a:ext cx="71438" cy="125413"/>
            </a:xfrm>
            <a:custGeom>
              <a:avLst/>
              <a:gdLst/>
              <a:ahLst/>
              <a:cxnLst>
                <a:cxn ang="0">
                  <a:pos x="180" y="434"/>
                </a:cxn>
                <a:cxn ang="0">
                  <a:pos x="227" y="489"/>
                </a:cxn>
                <a:cxn ang="0">
                  <a:pos x="305" y="437"/>
                </a:cxn>
                <a:cxn ang="0">
                  <a:pos x="320" y="466"/>
                </a:cxn>
                <a:cxn ang="0">
                  <a:pos x="170" y="560"/>
                </a:cxn>
                <a:cxn ang="0">
                  <a:pos x="54" y="432"/>
                </a:cxn>
                <a:cxn ang="0">
                  <a:pos x="54" y="186"/>
                </a:cxn>
                <a:cxn ang="0">
                  <a:pos x="0" y="186"/>
                </a:cxn>
                <a:cxn ang="0">
                  <a:pos x="0" y="159"/>
                </a:cxn>
                <a:cxn ang="0">
                  <a:pos x="150" y="0"/>
                </a:cxn>
                <a:cxn ang="0">
                  <a:pos x="180" y="0"/>
                </a:cxn>
                <a:cxn ang="0">
                  <a:pos x="180" y="129"/>
                </a:cxn>
                <a:cxn ang="0">
                  <a:pos x="314" y="129"/>
                </a:cxn>
                <a:cxn ang="0">
                  <a:pos x="299" y="186"/>
                </a:cxn>
                <a:cxn ang="0">
                  <a:pos x="180" y="186"/>
                </a:cxn>
                <a:cxn ang="0">
                  <a:pos x="180" y="434"/>
                </a:cxn>
              </a:cxnLst>
              <a:rect l="0" t="0" r="r" b="b"/>
              <a:pathLst>
                <a:path w="320" h="560">
                  <a:moveTo>
                    <a:pt x="180" y="434"/>
                  </a:moveTo>
                  <a:cubicBezTo>
                    <a:pt x="180" y="472"/>
                    <a:pt x="197" y="489"/>
                    <a:pt x="227" y="489"/>
                  </a:cubicBezTo>
                  <a:cubicBezTo>
                    <a:pt x="252" y="489"/>
                    <a:pt x="275" y="473"/>
                    <a:pt x="305" y="437"/>
                  </a:cubicBezTo>
                  <a:cubicBezTo>
                    <a:pt x="320" y="466"/>
                    <a:pt x="320" y="466"/>
                    <a:pt x="320" y="466"/>
                  </a:cubicBezTo>
                  <a:cubicBezTo>
                    <a:pt x="289" y="522"/>
                    <a:pt x="227" y="560"/>
                    <a:pt x="170" y="560"/>
                  </a:cubicBezTo>
                  <a:cubicBezTo>
                    <a:pt x="101" y="560"/>
                    <a:pt x="54" y="520"/>
                    <a:pt x="54" y="432"/>
                  </a:cubicBezTo>
                  <a:cubicBezTo>
                    <a:pt x="54" y="186"/>
                    <a:pt x="54" y="186"/>
                    <a:pt x="54" y="186"/>
                  </a:cubicBezTo>
                  <a:cubicBezTo>
                    <a:pt x="0" y="186"/>
                    <a:pt x="0" y="186"/>
                    <a:pt x="0" y="186"/>
                  </a:cubicBezTo>
                  <a:cubicBezTo>
                    <a:pt x="0" y="159"/>
                    <a:pt x="0" y="159"/>
                    <a:pt x="0" y="159"/>
                  </a:cubicBezTo>
                  <a:cubicBezTo>
                    <a:pt x="61" y="133"/>
                    <a:pt x="131" y="58"/>
                    <a:pt x="150" y="0"/>
                  </a:cubicBezTo>
                  <a:cubicBezTo>
                    <a:pt x="180" y="0"/>
                    <a:pt x="180" y="0"/>
                    <a:pt x="180" y="0"/>
                  </a:cubicBezTo>
                  <a:cubicBezTo>
                    <a:pt x="180" y="129"/>
                    <a:pt x="180" y="129"/>
                    <a:pt x="180" y="129"/>
                  </a:cubicBezTo>
                  <a:cubicBezTo>
                    <a:pt x="314" y="129"/>
                    <a:pt x="314" y="129"/>
                    <a:pt x="314" y="129"/>
                  </a:cubicBezTo>
                  <a:cubicBezTo>
                    <a:pt x="299" y="186"/>
                    <a:pt x="299" y="186"/>
                    <a:pt x="299" y="186"/>
                  </a:cubicBezTo>
                  <a:cubicBezTo>
                    <a:pt x="180" y="186"/>
                    <a:pt x="180" y="186"/>
                    <a:pt x="180" y="186"/>
                  </a:cubicBezTo>
                  <a:lnTo>
                    <a:pt x="180" y="4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2" name="Freeform 29"/>
            <p:cNvSpPr>
              <a:spLocks/>
            </p:cNvSpPr>
            <p:nvPr userDrawn="1"/>
          </p:nvSpPr>
          <p:spPr bwMode="auto">
            <a:xfrm>
              <a:off x="544513" y="468313"/>
              <a:ext cx="657225" cy="654050"/>
            </a:xfrm>
            <a:custGeom>
              <a:avLst/>
              <a:gdLst/>
              <a:ahLst/>
              <a:cxnLst>
                <a:cxn ang="0">
                  <a:pos x="178" y="1"/>
                </a:cxn>
                <a:cxn ang="0">
                  <a:pos x="190" y="4"/>
                </a:cxn>
                <a:cxn ang="0">
                  <a:pos x="228" y="0"/>
                </a:cxn>
                <a:cxn ang="0">
                  <a:pos x="239" y="6"/>
                </a:cxn>
                <a:cxn ang="0">
                  <a:pos x="277" y="11"/>
                </a:cxn>
                <a:cxn ang="0">
                  <a:pos x="286" y="20"/>
                </a:cxn>
                <a:cxn ang="0">
                  <a:pos x="321" y="34"/>
                </a:cxn>
                <a:cxn ang="0">
                  <a:pos x="328" y="44"/>
                </a:cxn>
                <a:cxn ang="0">
                  <a:pos x="359" y="66"/>
                </a:cxn>
                <a:cxn ang="0">
                  <a:pos x="363" y="78"/>
                </a:cxn>
                <a:cxn ang="0">
                  <a:pos x="388" y="107"/>
                </a:cxn>
                <a:cxn ang="0">
                  <a:pos x="390" y="119"/>
                </a:cxn>
                <a:cxn ang="0">
                  <a:pos x="407" y="153"/>
                </a:cxn>
                <a:cxn ang="0">
                  <a:pos x="405" y="165"/>
                </a:cxn>
                <a:cxn ang="0">
                  <a:pos x="414" y="203"/>
                </a:cxn>
                <a:cxn ang="0">
                  <a:pos x="409" y="214"/>
                </a:cxn>
                <a:cxn ang="0">
                  <a:pos x="409" y="252"/>
                </a:cxn>
                <a:cxn ang="0">
                  <a:pos x="401" y="262"/>
                </a:cxn>
                <a:cxn ang="0">
                  <a:pos x="392" y="299"/>
                </a:cxn>
                <a:cxn ang="0">
                  <a:pos x="382" y="307"/>
                </a:cxn>
                <a:cxn ang="0">
                  <a:pos x="364" y="341"/>
                </a:cxn>
                <a:cxn ang="0">
                  <a:pos x="353" y="346"/>
                </a:cxn>
                <a:cxn ang="0">
                  <a:pos x="327" y="375"/>
                </a:cxn>
                <a:cxn ang="0">
                  <a:pos x="315" y="377"/>
                </a:cxn>
                <a:cxn ang="0">
                  <a:pos x="283" y="399"/>
                </a:cxn>
                <a:cxn ang="0">
                  <a:pos x="271" y="398"/>
                </a:cxn>
                <a:cxn ang="0">
                  <a:pos x="235" y="411"/>
                </a:cxn>
                <a:cxn ang="0">
                  <a:pos x="223" y="408"/>
                </a:cxn>
                <a:cxn ang="0">
                  <a:pos x="185" y="412"/>
                </a:cxn>
                <a:cxn ang="0">
                  <a:pos x="175" y="406"/>
                </a:cxn>
                <a:cxn ang="0">
                  <a:pos x="136" y="401"/>
                </a:cxn>
                <a:cxn ang="0">
                  <a:pos x="128" y="393"/>
                </a:cxn>
                <a:cxn ang="0">
                  <a:pos x="92" y="378"/>
                </a:cxn>
                <a:cxn ang="0">
                  <a:pos x="85" y="368"/>
                </a:cxn>
                <a:cxn ang="0">
                  <a:pos x="54" y="346"/>
                </a:cxn>
                <a:cxn ang="0">
                  <a:pos x="50" y="335"/>
                </a:cxn>
                <a:cxn ang="0">
                  <a:pos x="25" y="305"/>
                </a:cxn>
                <a:cxn ang="0">
                  <a:pos x="24" y="293"/>
                </a:cxn>
                <a:cxn ang="0">
                  <a:pos x="6" y="259"/>
                </a:cxn>
                <a:cxn ang="0">
                  <a:pos x="8" y="247"/>
                </a:cxn>
                <a:cxn ang="0">
                  <a:pos x="0" y="210"/>
                </a:cxn>
                <a:cxn ang="0">
                  <a:pos x="4" y="198"/>
                </a:cxn>
                <a:cxn ang="0">
                  <a:pos x="5" y="160"/>
                </a:cxn>
                <a:cxn ang="0">
                  <a:pos x="12" y="150"/>
                </a:cxn>
                <a:cxn ang="0">
                  <a:pos x="22" y="113"/>
                </a:cxn>
                <a:cxn ang="0">
                  <a:pos x="31" y="105"/>
                </a:cxn>
                <a:cxn ang="0">
                  <a:pos x="49" y="71"/>
                </a:cxn>
                <a:cxn ang="0">
                  <a:pos x="60" y="66"/>
                </a:cxn>
                <a:cxn ang="0">
                  <a:pos x="86" y="38"/>
                </a:cxn>
                <a:cxn ang="0">
                  <a:pos x="98" y="35"/>
                </a:cxn>
                <a:cxn ang="0">
                  <a:pos x="130" y="14"/>
                </a:cxn>
                <a:cxn ang="0">
                  <a:pos x="142" y="14"/>
                </a:cxn>
              </a:cxnLst>
              <a:rect l="0" t="0" r="r" b="b"/>
              <a:pathLst>
                <a:path w="414" h="412">
                  <a:moveTo>
                    <a:pt x="174" y="6"/>
                  </a:moveTo>
                  <a:lnTo>
                    <a:pt x="178" y="1"/>
                  </a:lnTo>
                  <a:lnTo>
                    <a:pt x="185" y="0"/>
                  </a:lnTo>
                  <a:lnTo>
                    <a:pt x="190" y="4"/>
                  </a:lnTo>
                  <a:lnTo>
                    <a:pt x="223" y="4"/>
                  </a:lnTo>
                  <a:lnTo>
                    <a:pt x="228" y="0"/>
                  </a:lnTo>
                  <a:lnTo>
                    <a:pt x="235" y="1"/>
                  </a:lnTo>
                  <a:lnTo>
                    <a:pt x="239" y="6"/>
                  </a:lnTo>
                  <a:lnTo>
                    <a:pt x="271" y="14"/>
                  </a:lnTo>
                  <a:lnTo>
                    <a:pt x="277" y="11"/>
                  </a:lnTo>
                  <a:lnTo>
                    <a:pt x="283" y="14"/>
                  </a:lnTo>
                  <a:lnTo>
                    <a:pt x="286" y="20"/>
                  </a:lnTo>
                  <a:lnTo>
                    <a:pt x="315" y="35"/>
                  </a:lnTo>
                  <a:lnTo>
                    <a:pt x="321" y="34"/>
                  </a:lnTo>
                  <a:lnTo>
                    <a:pt x="327" y="38"/>
                  </a:lnTo>
                  <a:lnTo>
                    <a:pt x="328" y="44"/>
                  </a:lnTo>
                  <a:lnTo>
                    <a:pt x="353" y="66"/>
                  </a:lnTo>
                  <a:lnTo>
                    <a:pt x="359" y="66"/>
                  </a:lnTo>
                  <a:lnTo>
                    <a:pt x="364" y="71"/>
                  </a:lnTo>
                  <a:lnTo>
                    <a:pt x="363" y="78"/>
                  </a:lnTo>
                  <a:lnTo>
                    <a:pt x="382" y="105"/>
                  </a:lnTo>
                  <a:lnTo>
                    <a:pt x="388" y="107"/>
                  </a:lnTo>
                  <a:lnTo>
                    <a:pt x="392" y="113"/>
                  </a:lnTo>
                  <a:lnTo>
                    <a:pt x="390" y="119"/>
                  </a:lnTo>
                  <a:lnTo>
                    <a:pt x="401" y="150"/>
                  </a:lnTo>
                  <a:lnTo>
                    <a:pt x="407" y="153"/>
                  </a:lnTo>
                  <a:lnTo>
                    <a:pt x="408" y="160"/>
                  </a:lnTo>
                  <a:lnTo>
                    <a:pt x="405" y="165"/>
                  </a:lnTo>
                  <a:lnTo>
                    <a:pt x="409" y="198"/>
                  </a:lnTo>
                  <a:lnTo>
                    <a:pt x="414" y="203"/>
                  </a:lnTo>
                  <a:lnTo>
                    <a:pt x="414" y="210"/>
                  </a:lnTo>
                  <a:lnTo>
                    <a:pt x="409" y="214"/>
                  </a:lnTo>
                  <a:lnTo>
                    <a:pt x="405" y="247"/>
                  </a:lnTo>
                  <a:lnTo>
                    <a:pt x="409" y="252"/>
                  </a:lnTo>
                  <a:lnTo>
                    <a:pt x="407" y="259"/>
                  </a:lnTo>
                  <a:lnTo>
                    <a:pt x="401" y="262"/>
                  </a:lnTo>
                  <a:lnTo>
                    <a:pt x="390" y="293"/>
                  </a:lnTo>
                  <a:lnTo>
                    <a:pt x="392" y="299"/>
                  </a:lnTo>
                  <a:lnTo>
                    <a:pt x="388" y="305"/>
                  </a:lnTo>
                  <a:lnTo>
                    <a:pt x="382" y="307"/>
                  </a:lnTo>
                  <a:lnTo>
                    <a:pt x="363" y="335"/>
                  </a:lnTo>
                  <a:lnTo>
                    <a:pt x="364" y="341"/>
                  </a:lnTo>
                  <a:lnTo>
                    <a:pt x="359" y="346"/>
                  </a:lnTo>
                  <a:lnTo>
                    <a:pt x="353" y="346"/>
                  </a:lnTo>
                  <a:lnTo>
                    <a:pt x="328" y="368"/>
                  </a:lnTo>
                  <a:lnTo>
                    <a:pt x="327" y="375"/>
                  </a:lnTo>
                  <a:lnTo>
                    <a:pt x="321" y="378"/>
                  </a:lnTo>
                  <a:lnTo>
                    <a:pt x="315" y="377"/>
                  </a:lnTo>
                  <a:lnTo>
                    <a:pt x="286" y="393"/>
                  </a:lnTo>
                  <a:lnTo>
                    <a:pt x="283" y="399"/>
                  </a:lnTo>
                  <a:lnTo>
                    <a:pt x="277" y="401"/>
                  </a:lnTo>
                  <a:lnTo>
                    <a:pt x="271" y="398"/>
                  </a:lnTo>
                  <a:lnTo>
                    <a:pt x="239" y="406"/>
                  </a:lnTo>
                  <a:lnTo>
                    <a:pt x="235" y="411"/>
                  </a:lnTo>
                  <a:lnTo>
                    <a:pt x="228" y="412"/>
                  </a:lnTo>
                  <a:lnTo>
                    <a:pt x="223" y="408"/>
                  </a:lnTo>
                  <a:lnTo>
                    <a:pt x="190" y="408"/>
                  </a:lnTo>
                  <a:lnTo>
                    <a:pt x="185" y="412"/>
                  </a:lnTo>
                  <a:lnTo>
                    <a:pt x="178" y="411"/>
                  </a:lnTo>
                  <a:lnTo>
                    <a:pt x="175" y="406"/>
                  </a:lnTo>
                  <a:lnTo>
                    <a:pt x="142" y="398"/>
                  </a:lnTo>
                  <a:lnTo>
                    <a:pt x="136" y="401"/>
                  </a:lnTo>
                  <a:lnTo>
                    <a:pt x="130" y="399"/>
                  </a:lnTo>
                  <a:lnTo>
                    <a:pt x="128" y="393"/>
                  </a:lnTo>
                  <a:lnTo>
                    <a:pt x="98" y="377"/>
                  </a:lnTo>
                  <a:lnTo>
                    <a:pt x="92" y="378"/>
                  </a:lnTo>
                  <a:lnTo>
                    <a:pt x="86" y="375"/>
                  </a:lnTo>
                  <a:lnTo>
                    <a:pt x="85" y="368"/>
                  </a:lnTo>
                  <a:lnTo>
                    <a:pt x="60" y="346"/>
                  </a:lnTo>
                  <a:lnTo>
                    <a:pt x="54" y="346"/>
                  </a:lnTo>
                  <a:lnTo>
                    <a:pt x="49" y="341"/>
                  </a:lnTo>
                  <a:lnTo>
                    <a:pt x="50" y="335"/>
                  </a:lnTo>
                  <a:lnTo>
                    <a:pt x="31" y="307"/>
                  </a:lnTo>
                  <a:lnTo>
                    <a:pt x="25" y="305"/>
                  </a:lnTo>
                  <a:lnTo>
                    <a:pt x="22" y="299"/>
                  </a:lnTo>
                  <a:lnTo>
                    <a:pt x="24" y="293"/>
                  </a:lnTo>
                  <a:lnTo>
                    <a:pt x="12" y="262"/>
                  </a:lnTo>
                  <a:lnTo>
                    <a:pt x="6" y="259"/>
                  </a:lnTo>
                  <a:lnTo>
                    <a:pt x="5" y="252"/>
                  </a:lnTo>
                  <a:lnTo>
                    <a:pt x="8" y="247"/>
                  </a:lnTo>
                  <a:lnTo>
                    <a:pt x="4" y="214"/>
                  </a:lnTo>
                  <a:lnTo>
                    <a:pt x="0" y="210"/>
                  </a:lnTo>
                  <a:lnTo>
                    <a:pt x="0" y="203"/>
                  </a:lnTo>
                  <a:lnTo>
                    <a:pt x="4" y="198"/>
                  </a:lnTo>
                  <a:lnTo>
                    <a:pt x="8" y="165"/>
                  </a:lnTo>
                  <a:lnTo>
                    <a:pt x="5" y="160"/>
                  </a:lnTo>
                  <a:lnTo>
                    <a:pt x="6" y="153"/>
                  </a:lnTo>
                  <a:lnTo>
                    <a:pt x="12" y="150"/>
                  </a:lnTo>
                  <a:lnTo>
                    <a:pt x="24" y="119"/>
                  </a:lnTo>
                  <a:lnTo>
                    <a:pt x="22" y="113"/>
                  </a:lnTo>
                  <a:lnTo>
                    <a:pt x="25" y="107"/>
                  </a:lnTo>
                  <a:lnTo>
                    <a:pt x="31" y="105"/>
                  </a:lnTo>
                  <a:lnTo>
                    <a:pt x="50" y="78"/>
                  </a:lnTo>
                  <a:lnTo>
                    <a:pt x="49" y="71"/>
                  </a:lnTo>
                  <a:lnTo>
                    <a:pt x="54" y="66"/>
                  </a:lnTo>
                  <a:lnTo>
                    <a:pt x="60" y="66"/>
                  </a:lnTo>
                  <a:lnTo>
                    <a:pt x="85" y="44"/>
                  </a:lnTo>
                  <a:lnTo>
                    <a:pt x="86" y="38"/>
                  </a:lnTo>
                  <a:lnTo>
                    <a:pt x="92" y="34"/>
                  </a:lnTo>
                  <a:lnTo>
                    <a:pt x="98" y="35"/>
                  </a:lnTo>
                  <a:lnTo>
                    <a:pt x="128" y="20"/>
                  </a:lnTo>
                  <a:lnTo>
                    <a:pt x="130" y="14"/>
                  </a:lnTo>
                  <a:lnTo>
                    <a:pt x="136" y="11"/>
                  </a:lnTo>
                  <a:lnTo>
                    <a:pt x="142" y="14"/>
                  </a:lnTo>
                  <a:lnTo>
                    <a:pt x="174" y="6"/>
                  </a:lnTo>
                  <a:close/>
                </a:path>
              </a:pathLst>
            </a:custGeom>
            <a:solidFill>
              <a:srgbClr val="FFD3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3" name="Freeform 30"/>
            <p:cNvSpPr>
              <a:spLocks/>
            </p:cNvSpPr>
            <p:nvPr userDrawn="1"/>
          </p:nvSpPr>
          <p:spPr bwMode="auto">
            <a:xfrm>
              <a:off x="923925" y="473075"/>
              <a:ext cx="42863" cy="52388"/>
            </a:xfrm>
            <a:custGeom>
              <a:avLst/>
              <a:gdLst/>
              <a:ahLst/>
              <a:cxnLst>
                <a:cxn ang="0">
                  <a:pos x="24" y="158"/>
                </a:cxn>
                <a:cxn ang="0">
                  <a:pos x="69" y="179"/>
                </a:cxn>
                <a:cxn ang="0">
                  <a:pos x="108" y="165"/>
                </a:cxn>
                <a:cxn ang="0">
                  <a:pos x="67" y="125"/>
                </a:cxn>
                <a:cxn ang="0">
                  <a:pos x="33" y="54"/>
                </a:cxn>
                <a:cxn ang="0">
                  <a:pos x="132" y="10"/>
                </a:cxn>
                <a:cxn ang="0">
                  <a:pos x="194" y="39"/>
                </a:cxn>
                <a:cxn ang="0">
                  <a:pos x="170" y="73"/>
                </a:cxn>
                <a:cxn ang="0">
                  <a:pos x="129" y="54"/>
                </a:cxn>
                <a:cxn ang="0">
                  <a:pos x="88" y="68"/>
                </a:cxn>
                <a:cxn ang="0">
                  <a:pos x="113" y="96"/>
                </a:cxn>
                <a:cxn ang="0">
                  <a:pos x="164" y="173"/>
                </a:cxn>
                <a:cxn ang="0">
                  <a:pos x="61" y="222"/>
                </a:cxn>
                <a:cxn ang="0">
                  <a:pos x="0" y="195"/>
                </a:cxn>
                <a:cxn ang="0">
                  <a:pos x="24" y="158"/>
                </a:cxn>
              </a:cxnLst>
              <a:rect l="0" t="0" r="r" b="b"/>
              <a:pathLst>
                <a:path w="194" h="233">
                  <a:moveTo>
                    <a:pt x="24" y="158"/>
                  </a:moveTo>
                  <a:cubicBezTo>
                    <a:pt x="35" y="165"/>
                    <a:pt x="54" y="175"/>
                    <a:pt x="69" y="179"/>
                  </a:cubicBezTo>
                  <a:cubicBezTo>
                    <a:pt x="85" y="183"/>
                    <a:pt x="104" y="184"/>
                    <a:pt x="108" y="165"/>
                  </a:cubicBezTo>
                  <a:cubicBezTo>
                    <a:pt x="113" y="146"/>
                    <a:pt x="89" y="138"/>
                    <a:pt x="67" y="125"/>
                  </a:cubicBezTo>
                  <a:cubicBezTo>
                    <a:pt x="45" y="112"/>
                    <a:pt x="24" y="94"/>
                    <a:pt x="33" y="54"/>
                  </a:cubicBezTo>
                  <a:cubicBezTo>
                    <a:pt x="44" y="10"/>
                    <a:pt x="94" y="0"/>
                    <a:pt x="132" y="10"/>
                  </a:cubicBezTo>
                  <a:cubicBezTo>
                    <a:pt x="155" y="16"/>
                    <a:pt x="175" y="26"/>
                    <a:pt x="194" y="39"/>
                  </a:cubicBezTo>
                  <a:cubicBezTo>
                    <a:pt x="170" y="73"/>
                    <a:pt x="170" y="73"/>
                    <a:pt x="170" y="73"/>
                  </a:cubicBezTo>
                  <a:cubicBezTo>
                    <a:pt x="158" y="65"/>
                    <a:pt x="140" y="57"/>
                    <a:pt x="129" y="54"/>
                  </a:cubicBezTo>
                  <a:cubicBezTo>
                    <a:pt x="103" y="48"/>
                    <a:pt x="91" y="55"/>
                    <a:pt x="88" y="68"/>
                  </a:cubicBezTo>
                  <a:cubicBezTo>
                    <a:pt x="86" y="76"/>
                    <a:pt x="90" y="85"/>
                    <a:pt x="113" y="96"/>
                  </a:cubicBezTo>
                  <a:cubicBezTo>
                    <a:pt x="163" y="120"/>
                    <a:pt x="172" y="145"/>
                    <a:pt x="164" y="173"/>
                  </a:cubicBezTo>
                  <a:cubicBezTo>
                    <a:pt x="152" y="224"/>
                    <a:pt x="107" y="233"/>
                    <a:pt x="61" y="222"/>
                  </a:cubicBezTo>
                  <a:cubicBezTo>
                    <a:pt x="40" y="217"/>
                    <a:pt x="19" y="207"/>
                    <a:pt x="0" y="195"/>
                  </a:cubicBezTo>
                  <a:lnTo>
                    <a:pt x="24" y="15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4" name="Freeform 31"/>
            <p:cNvSpPr>
              <a:spLocks/>
            </p:cNvSpPr>
            <p:nvPr userDrawn="1"/>
          </p:nvSpPr>
          <p:spPr bwMode="auto">
            <a:xfrm>
              <a:off x="923925" y="473075"/>
              <a:ext cx="42863" cy="52388"/>
            </a:xfrm>
            <a:custGeom>
              <a:avLst/>
              <a:gdLst/>
              <a:ahLst/>
              <a:cxnLst>
                <a:cxn ang="0">
                  <a:pos x="24" y="158"/>
                </a:cxn>
                <a:cxn ang="0">
                  <a:pos x="69" y="179"/>
                </a:cxn>
                <a:cxn ang="0">
                  <a:pos x="108" y="165"/>
                </a:cxn>
                <a:cxn ang="0">
                  <a:pos x="67" y="125"/>
                </a:cxn>
                <a:cxn ang="0">
                  <a:pos x="33" y="54"/>
                </a:cxn>
                <a:cxn ang="0">
                  <a:pos x="132" y="10"/>
                </a:cxn>
                <a:cxn ang="0">
                  <a:pos x="194" y="39"/>
                </a:cxn>
                <a:cxn ang="0">
                  <a:pos x="170" y="73"/>
                </a:cxn>
                <a:cxn ang="0">
                  <a:pos x="129" y="54"/>
                </a:cxn>
                <a:cxn ang="0">
                  <a:pos x="88" y="68"/>
                </a:cxn>
                <a:cxn ang="0">
                  <a:pos x="113" y="96"/>
                </a:cxn>
                <a:cxn ang="0">
                  <a:pos x="164" y="173"/>
                </a:cxn>
                <a:cxn ang="0">
                  <a:pos x="61" y="222"/>
                </a:cxn>
                <a:cxn ang="0">
                  <a:pos x="0" y="195"/>
                </a:cxn>
                <a:cxn ang="0">
                  <a:pos x="24" y="158"/>
                </a:cxn>
              </a:cxnLst>
              <a:rect l="0" t="0" r="r" b="b"/>
              <a:pathLst>
                <a:path w="194" h="233">
                  <a:moveTo>
                    <a:pt x="24" y="158"/>
                  </a:moveTo>
                  <a:cubicBezTo>
                    <a:pt x="35" y="165"/>
                    <a:pt x="54" y="175"/>
                    <a:pt x="69" y="179"/>
                  </a:cubicBezTo>
                  <a:cubicBezTo>
                    <a:pt x="85" y="183"/>
                    <a:pt x="104" y="184"/>
                    <a:pt x="108" y="165"/>
                  </a:cubicBezTo>
                  <a:cubicBezTo>
                    <a:pt x="113" y="146"/>
                    <a:pt x="89" y="138"/>
                    <a:pt x="67" y="125"/>
                  </a:cubicBezTo>
                  <a:cubicBezTo>
                    <a:pt x="45" y="112"/>
                    <a:pt x="24" y="94"/>
                    <a:pt x="33" y="54"/>
                  </a:cubicBezTo>
                  <a:cubicBezTo>
                    <a:pt x="44" y="10"/>
                    <a:pt x="94" y="0"/>
                    <a:pt x="132" y="10"/>
                  </a:cubicBezTo>
                  <a:cubicBezTo>
                    <a:pt x="155" y="16"/>
                    <a:pt x="175" y="26"/>
                    <a:pt x="194" y="39"/>
                  </a:cubicBezTo>
                  <a:cubicBezTo>
                    <a:pt x="170" y="73"/>
                    <a:pt x="170" y="73"/>
                    <a:pt x="170" y="73"/>
                  </a:cubicBezTo>
                  <a:cubicBezTo>
                    <a:pt x="158" y="65"/>
                    <a:pt x="140" y="57"/>
                    <a:pt x="129" y="54"/>
                  </a:cubicBezTo>
                  <a:cubicBezTo>
                    <a:pt x="103" y="48"/>
                    <a:pt x="91" y="55"/>
                    <a:pt x="88" y="68"/>
                  </a:cubicBezTo>
                  <a:cubicBezTo>
                    <a:pt x="86" y="76"/>
                    <a:pt x="90" y="85"/>
                    <a:pt x="113" y="96"/>
                  </a:cubicBezTo>
                  <a:cubicBezTo>
                    <a:pt x="163" y="120"/>
                    <a:pt x="172" y="145"/>
                    <a:pt x="164" y="173"/>
                  </a:cubicBezTo>
                  <a:cubicBezTo>
                    <a:pt x="152" y="224"/>
                    <a:pt x="107" y="233"/>
                    <a:pt x="61" y="222"/>
                  </a:cubicBezTo>
                  <a:cubicBezTo>
                    <a:pt x="40" y="217"/>
                    <a:pt x="19" y="207"/>
                    <a:pt x="0" y="195"/>
                  </a:cubicBezTo>
                  <a:lnTo>
                    <a:pt x="24" y="158"/>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65" name="Freeform 32"/>
            <p:cNvSpPr>
              <a:spLocks noEditPoints="1"/>
            </p:cNvSpPr>
            <p:nvPr userDrawn="1"/>
          </p:nvSpPr>
          <p:spPr bwMode="auto">
            <a:xfrm>
              <a:off x="985838" y="495300"/>
              <a:ext cx="57150" cy="60325"/>
            </a:xfrm>
            <a:custGeom>
              <a:avLst/>
              <a:gdLst/>
              <a:ahLst/>
              <a:cxnLst>
                <a:cxn ang="0">
                  <a:pos x="181" y="33"/>
                </a:cxn>
                <a:cxn ang="0">
                  <a:pos x="230" y="185"/>
                </a:cxn>
                <a:cxn ang="0">
                  <a:pos x="77" y="231"/>
                </a:cxn>
                <a:cxn ang="0">
                  <a:pos x="28" y="79"/>
                </a:cxn>
                <a:cxn ang="0">
                  <a:pos x="181" y="33"/>
                </a:cxn>
                <a:cxn ang="0">
                  <a:pos x="97" y="192"/>
                </a:cxn>
                <a:cxn ang="0">
                  <a:pos x="179" y="158"/>
                </a:cxn>
                <a:cxn ang="0">
                  <a:pos x="160" y="72"/>
                </a:cxn>
                <a:cxn ang="0">
                  <a:pos x="78" y="105"/>
                </a:cxn>
                <a:cxn ang="0">
                  <a:pos x="97" y="192"/>
                </a:cxn>
              </a:cxnLst>
              <a:rect l="0" t="0" r="r" b="b"/>
              <a:pathLst>
                <a:path w="258" h="264">
                  <a:moveTo>
                    <a:pt x="181" y="33"/>
                  </a:moveTo>
                  <a:cubicBezTo>
                    <a:pt x="244" y="66"/>
                    <a:pt x="258" y="130"/>
                    <a:pt x="230" y="185"/>
                  </a:cubicBezTo>
                  <a:cubicBezTo>
                    <a:pt x="201" y="239"/>
                    <a:pt x="140" y="264"/>
                    <a:pt x="77" y="231"/>
                  </a:cubicBezTo>
                  <a:cubicBezTo>
                    <a:pt x="13" y="197"/>
                    <a:pt x="0" y="133"/>
                    <a:pt x="28" y="79"/>
                  </a:cubicBezTo>
                  <a:cubicBezTo>
                    <a:pt x="56" y="25"/>
                    <a:pt x="117" y="0"/>
                    <a:pt x="181" y="33"/>
                  </a:cubicBezTo>
                  <a:moveTo>
                    <a:pt x="97" y="192"/>
                  </a:moveTo>
                  <a:cubicBezTo>
                    <a:pt x="125" y="206"/>
                    <a:pt x="158" y="199"/>
                    <a:pt x="179" y="158"/>
                  </a:cubicBezTo>
                  <a:cubicBezTo>
                    <a:pt x="201" y="117"/>
                    <a:pt x="188" y="86"/>
                    <a:pt x="160" y="72"/>
                  </a:cubicBezTo>
                  <a:cubicBezTo>
                    <a:pt x="132" y="57"/>
                    <a:pt x="100" y="64"/>
                    <a:pt x="78" y="105"/>
                  </a:cubicBezTo>
                  <a:cubicBezTo>
                    <a:pt x="57" y="146"/>
                    <a:pt x="69" y="177"/>
                    <a:pt x="97"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6" name="Freeform 33"/>
            <p:cNvSpPr>
              <a:spLocks noEditPoints="1"/>
            </p:cNvSpPr>
            <p:nvPr userDrawn="1"/>
          </p:nvSpPr>
          <p:spPr bwMode="auto">
            <a:xfrm>
              <a:off x="985838" y="495300"/>
              <a:ext cx="57150" cy="60325"/>
            </a:xfrm>
            <a:custGeom>
              <a:avLst/>
              <a:gdLst/>
              <a:ahLst/>
              <a:cxnLst>
                <a:cxn ang="0">
                  <a:pos x="181" y="33"/>
                </a:cxn>
                <a:cxn ang="0">
                  <a:pos x="230" y="185"/>
                </a:cxn>
                <a:cxn ang="0">
                  <a:pos x="77" y="231"/>
                </a:cxn>
                <a:cxn ang="0">
                  <a:pos x="28" y="79"/>
                </a:cxn>
                <a:cxn ang="0">
                  <a:pos x="181" y="33"/>
                </a:cxn>
                <a:cxn ang="0">
                  <a:pos x="97" y="192"/>
                </a:cxn>
                <a:cxn ang="0">
                  <a:pos x="179" y="158"/>
                </a:cxn>
                <a:cxn ang="0">
                  <a:pos x="160" y="72"/>
                </a:cxn>
                <a:cxn ang="0">
                  <a:pos x="78" y="105"/>
                </a:cxn>
                <a:cxn ang="0">
                  <a:pos x="97" y="192"/>
                </a:cxn>
              </a:cxnLst>
              <a:rect l="0" t="0" r="r" b="b"/>
              <a:pathLst>
                <a:path w="258" h="264">
                  <a:moveTo>
                    <a:pt x="181" y="33"/>
                  </a:moveTo>
                  <a:cubicBezTo>
                    <a:pt x="244" y="66"/>
                    <a:pt x="258" y="130"/>
                    <a:pt x="230" y="185"/>
                  </a:cubicBezTo>
                  <a:cubicBezTo>
                    <a:pt x="201" y="239"/>
                    <a:pt x="140" y="264"/>
                    <a:pt x="77" y="231"/>
                  </a:cubicBezTo>
                  <a:cubicBezTo>
                    <a:pt x="13" y="197"/>
                    <a:pt x="0" y="133"/>
                    <a:pt x="28" y="79"/>
                  </a:cubicBezTo>
                  <a:cubicBezTo>
                    <a:pt x="56" y="25"/>
                    <a:pt x="117" y="0"/>
                    <a:pt x="181" y="33"/>
                  </a:cubicBezTo>
                  <a:close/>
                  <a:moveTo>
                    <a:pt x="97" y="192"/>
                  </a:moveTo>
                  <a:cubicBezTo>
                    <a:pt x="125" y="206"/>
                    <a:pt x="158" y="199"/>
                    <a:pt x="179" y="158"/>
                  </a:cubicBezTo>
                  <a:cubicBezTo>
                    <a:pt x="201" y="117"/>
                    <a:pt x="188" y="86"/>
                    <a:pt x="160" y="72"/>
                  </a:cubicBezTo>
                  <a:cubicBezTo>
                    <a:pt x="132" y="57"/>
                    <a:pt x="100" y="64"/>
                    <a:pt x="78" y="105"/>
                  </a:cubicBezTo>
                  <a:cubicBezTo>
                    <a:pt x="57" y="146"/>
                    <a:pt x="69" y="177"/>
                    <a:pt x="97" y="192"/>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67" name="Freeform 34"/>
            <p:cNvSpPr>
              <a:spLocks/>
            </p:cNvSpPr>
            <p:nvPr userDrawn="1"/>
          </p:nvSpPr>
          <p:spPr bwMode="auto">
            <a:xfrm>
              <a:off x="1049338" y="538163"/>
              <a:ext cx="41275" cy="58738"/>
            </a:xfrm>
            <a:custGeom>
              <a:avLst/>
              <a:gdLst/>
              <a:ahLst/>
              <a:cxnLst>
                <a:cxn ang="0">
                  <a:pos x="137" y="0"/>
                </a:cxn>
                <a:cxn ang="0">
                  <a:pos x="0" y="168"/>
                </a:cxn>
                <a:cxn ang="0">
                  <a:pos x="102" y="261"/>
                </a:cxn>
                <a:cxn ang="0">
                  <a:pos x="136" y="228"/>
                </a:cxn>
                <a:cxn ang="0">
                  <a:pos x="69" y="165"/>
                </a:cxn>
                <a:cxn ang="0">
                  <a:pos x="181" y="37"/>
                </a:cxn>
              </a:cxnLst>
              <a:rect l="0" t="0" r="r" b="b"/>
              <a:pathLst>
                <a:path w="181" h="261">
                  <a:moveTo>
                    <a:pt x="137" y="0"/>
                  </a:moveTo>
                  <a:cubicBezTo>
                    <a:pt x="0" y="168"/>
                    <a:pt x="0" y="168"/>
                    <a:pt x="0" y="168"/>
                  </a:cubicBezTo>
                  <a:cubicBezTo>
                    <a:pt x="36" y="197"/>
                    <a:pt x="70" y="228"/>
                    <a:pt x="102" y="261"/>
                  </a:cubicBezTo>
                  <a:cubicBezTo>
                    <a:pt x="136" y="228"/>
                    <a:pt x="136" y="228"/>
                    <a:pt x="136" y="228"/>
                  </a:cubicBezTo>
                  <a:cubicBezTo>
                    <a:pt x="114" y="206"/>
                    <a:pt x="92" y="185"/>
                    <a:pt x="69" y="165"/>
                  </a:cubicBezTo>
                  <a:cubicBezTo>
                    <a:pt x="181" y="37"/>
                    <a:pt x="181" y="37"/>
                    <a:pt x="181" y="3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8" name="Freeform 35"/>
            <p:cNvSpPr>
              <a:spLocks/>
            </p:cNvSpPr>
            <p:nvPr userDrawn="1"/>
          </p:nvSpPr>
          <p:spPr bwMode="auto">
            <a:xfrm>
              <a:off x="1049338" y="538163"/>
              <a:ext cx="41275" cy="58738"/>
            </a:xfrm>
            <a:custGeom>
              <a:avLst/>
              <a:gdLst/>
              <a:ahLst/>
              <a:cxnLst>
                <a:cxn ang="0">
                  <a:pos x="137" y="0"/>
                </a:cxn>
                <a:cxn ang="0">
                  <a:pos x="0" y="168"/>
                </a:cxn>
                <a:cxn ang="0">
                  <a:pos x="102" y="261"/>
                </a:cxn>
                <a:cxn ang="0">
                  <a:pos x="136" y="228"/>
                </a:cxn>
                <a:cxn ang="0">
                  <a:pos x="69" y="165"/>
                </a:cxn>
                <a:cxn ang="0">
                  <a:pos x="181" y="37"/>
                </a:cxn>
              </a:cxnLst>
              <a:rect l="0" t="0" r="r" b="b"/>
              <a:pathLst>
                <a:path w="181" h="261">
                  <a:moveTo>
                    <a:pt x="137" y="0"/>
                  </a:moveTo>
                  <a:cubicBezTo>
                    <a:pt x="0" y="168"/>
                    <a:pt x="0" y="168"/>
                    <a:pt x="0" y="168"/>
                  </a:cubicBezTo>
                  <a:cubicBezTo>
                    <a:pt x="36" y="197"/>
                    <a:pt x="70" y="228"/>
                    <a:pt x="102" y="261"/>
                  </a:cubicBezTo>
                  <a:cubicBezTo>
                    <a:pt x="136" y="228"/>
                    <a:pt x="136" y="228"/>
                    <a:pt x="136" y="228"/>
                  </a:cubicBezTo>
                  <a:cubicBezTo>
                    <a:pt x="114" y="206"/>
                    <a:pt x="92" y="185"/>
                    <a:pt x="69" y="165"/>
                  </a:cubicBezTo>
                  <a:cubicBezTo>
                    <a:pt x="181" y="37"/>
                    <a:pt x="181" y="37"/>
                    <a:pt x="181" y="37"/>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69" name="Freeform 36"/>
            <p:cNvSpPr>
              <a:spLocks/>
            </p:cNvSpPr>
            <p:nvPr userDrawn="1"/>
          </p:nvSpPr>
          <p:spPr bwMode="auto">
            <a:xfrm>
              <a:off x="1133475" y="673100"/>
              <a:ext cx="50800" cy="26988"/>
            </a:xfrm>
            <a:custGeom>
              <a:avLst/>
              <a:gdLst/>
              <a:ahLst/>
              <a:cxnLst>
                <a:cxn ang="0">
                  <a:pos x="223" y="54"/>
                </a:cxn>
                <a:cxn ang="0">
                  <a:pos x="18" y="127"/>
                </a:cxn>
                <a:cxn ang="0">
                  <a:pos x="0" y="80"/>
                </a:cxn>
                <a:cxn ang="0">
                  <a:pos x="203" y="0"/>
                </a:cxn>
              </a:cxnLst>
              <a:rect l="0" t="0" r="r" b="b"/>
              <a:pathLst>
                <a:path w="223" h="127">
                  <a:moveTo>
                    <a:pt x="223" y="54"/>
                  </a:moveTo>
                  <a:cubicBezTo>
                    <a:pt x="18" y="127"/>
                    <a:pt x="18" y="127"/>
                    <a:pt x="18" y="127"/>
                  </a:cubicBezTo>
                  <a:cubicBezTo>
                    <a:pt x="13" y="112"/>
                    <a:pt x="6" y="96"/>
                    <a:pt x="0" y="80"/>
                  </a:cubicBezTo>
                  <a:cubicBezTo>
                    <a:pt x="203" y="0"/>
                    <a:pt x="203" y="0"/>
                    <a:pt x="203"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0" name="Freeform 37"/>
            <p:cNvSpPr>
              <a:spLocks/>
            </p:cNvSpPr>
            <p:nvPr userDrawn="1"/>
          </p:nvSpPr>
          <p:spPr bwMode="auto">
            <a:xfrm>
              <a:off x="1133475" y="673100"/>
              <a:ext cx="50800" cy="26988"/>
            </a:xfrm>
            <a:custGeom>
              <a:avLst/>
              <a:gdLst/>
              <a:ahLst/>
              <a:cxnLst>
                <a:cxn ang="0">
                  <a:pos x="223" y="54"/>
                </a:cxn>
                <a:cxn ang="0">
                  <a:pos x="18" y="127"/>
                </a:cxn>
                <a:cxn ang="0">
                  <a:pos x="0" y="80"/>
                </a:cxn>
                <a:cxn ang="0">
                  <a:pos x="203" y="0"/>
                </a:cxn>
              </a:cxnLst>
              <a:rect l="0" t="0" r="r" b="b"/>
              <a:pathLst>
                <a:path w="223" h="127">
                  <a:moveTo>
                    <a:pt x="223" y="54"/>
                  </a:moveTo>
                  <a:cubicBezTo>
                    <a:pt x="18" y="127"/>
                    <a:pt x="18" y="127"/>
                    <a:pt x="18" y="127"/>
                  </a:cubicBezTo>
                  <a:cubicBezTo>
                    <a:pt x="13" y="112"/>
                    <a:pt x="6" y="96"/>
                    <a:pt x="0" y="80"/>
                  </a:cubicBezTo>
                  <a:cubicBezTo>
                    <a:pt x="203" y="0"/>
                    <a:pt x="203" y="0"/>
                    <a:pt x="203" y="0"/>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1" name="Freeform 38"/>
            <p:cNvSpPr>
              <a:spLocks/>
            </p:cNvSpPr>
            <p:nvPr userDrawn="1"/>
          </p:nvSpPr>
          <p:spPr bwMode="auto">
            <a:xfrm>
              <a:off x="1152525" y="731838"/>
              <a:ext cx="50800" cy="49213"/>
            </a:xfrm>
            <a:custGeom>
              <a:avLst/>
              <a:gdLst/>
              <a:ahLst/>
              <a:cxnLst>
                <a:cxn ang="0">
                  <a:pos x="225" y="162"/>
                </a:cxn>
                <a:cxn ang="0">
                  <a:pos x="57" y="128"/>
                </a:cxn>
                <a:cxn ang="0">
                  <a:pos x="57" y="128"/>
                </a:cxn>
                <a:cxn ang="0">
                  <a:pos x="212" y="57"/>
                </a:cxn>
                <a:cxn ang="0">
                  <a:pos x="203" y="0"/>
                </a:cxn>
                <a:cxn ang="0">
                  <a:pos x="0" y="106"/>
                </a:cxn>
                <a:cxn ang="0">
                  <a:pos x="7" y="165"/>
                </a:cxn>
                <a:cxn ang="0">
                  <a:pos x="228" y="217"/>
                </a:cxn>
              </a:cxnLst>
              <a:rect l="0" t="0" r="r" b="b"/>
              <a:pathLst>
                <a:path w="228" h="217">
                  <a:moveTo>
                    <a:pt x="225" y="162"/>
                  </a:moveTo>
                  <a:cubicBezTo>
                    <a:pt x="57" y="128"/>
                    <a:pt x="57" y="128"/>
                    <a:pt x="57" y="128"/>
                  </a:cubicBezTo>
                  <a:cubicBezTo>
                    <a:pt x="57" y="128"/>
                    <a:pt x="57" y="128"/>
                    <a:pt x="57" y="128"/>
                  </a:cubicBezTo>
                  <a:cubicBezTo>
                    <a:pt x="212" y="57"/>
                    <a:pt x="212" y="57"/>
                    <a:pt x="212" y="57"/>
                  </a:cubicBezTo>
                  <a:cubicBezTo>
                    <a:pt x="203" y="0"/>
                    <a:pt x="203" y="0"/>
                    <a:pt x="203" y="0"/>
                  </a:cubicBezTo>
                  <a:cubicBezTo>
                    <a:pt x="0" y="106"/>
                    <a:pt x="0" y="106"/>
                    <a:pt x="0" y="106"/>
                  </a:cubicBezTo>
                  <a:cubicBezTo>
                    <a:pt x="3" y="125"/>
                    <a:pt x="5" y="145"/>
                    <a:pt x="7" y="165"/>
                  </a:cubicBezTo>
                  <a:cubicBezTo>
                    <a:pt x="228" y="217"/>
                    <a:pt x="228" y="217"/>
                    <a:pt x="228" y="21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2" name="Freeform 39"/>
            <p:cNvSpPr>
              <a:spLocks/>
            </p:cNvSpPr>
            <p:nvPr userDrawn="1"/>
          </p:nvSpPr>
          <p:spPr bwMode="auto">
            <a:xfrm>
              <a:off x="1152525" y="731838"/>
              <a:ext cx="50800" cy="49213"/>
            </a:xfrm>
            <a:custGeom>
              <a:avLst/>
              <a:gdLst/>
              <a:ahLst/>
              <a:cxnLst>
                <a:cxn ang="0">
                  <a:pos x="225" y="162"/>
                </a:cxn>
                <a:cxn ang="0">
                  <a:pos x="57" y="128"/>
                </a:cxn>
                <a:cxn ang="0">
                  <a:pos x="57" y="128"/>
                </a:cxn>
                <a:cxn ang="0">
                  <a:pos x="212" y="57"/>
                </a:cxn>
                <a:cxn ang="0">
                  <a:pos x="203" y="0"/>
                </a:cxn>
                <a:cxn ang="0">
                  <a:pos x="0" y="106"/>
                </a:cxn>
                <a:cxn ang="0">
                  <a:pos x="7" y="165"/>
                </a:cxn>
                <a:cxn ang="0">
                  <a:pos x="228" y="217"/>
                </a:cxn>
              </a:cxnLst>
              <a:rect l="0" t="0" r="r" b="b"/>
              <a:pathLst>
                <a:path w="228" h="217">
                  <a:moveTo>
                    <a:pt x="225" y="162"/>
                  </a:moveTo>
                  <a:cubicBezTo>
                    <a:pt x="57" y="128"/>
                    <a:pt x="57" y="128"/>
                    <a:pt x="57" y="128"/>
                  </a:cubicBezTo>
                  <a:cubicBezTo>
                    <a:pt x="57" y="128"/>
                    <a:pt x="57" y="128"/>
                    <a:pt x="57" y="128"/>
                  </a:cubicBezTo>
                  <a:cubicBezTo>
                    <a:pt x="212" y="57"/>
                    <a:pt x="212" y="57"/>
                    <a:pt x="212" y="57"/>
                  </a:cubicBezTo>
                  <a:cubicBezTo>
                    <a:pt x="203" y="0"/>
                    <a:pt x="203" y="0"/>
                    <a:pt x="203" y="0"/>
                  </a:cubicBezTo>
                  <a:cubicBezTo>
                    <a:pt x="0" y="106"/>
                    <a:pt x="0" y="106"/>
                    <a:pt x="0" y="106"/>
                  </a:cubicBezTo>
                  <a:cubicBezTo>
                    <a:pt x="3" y="125"/>
                    <a:pt x="5" y="145"/>
                    <a:pt x="7" y="165"/>
                  </a:cubicBezTo>
                  <a:cubicBezTo>
                    <a:pt x="228" y="217"/>
                    <a:pt x="228" y="217"/>
                    <a:pt x="228" y="217"/>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3" name="Freeform 40"/>
            <p:cNvSpPr>
              <a:spLocks/>
            </p:cNvSpPr>
            <p:nvPr userDrawn="1"/>
          </p:nvSpPr>
          <p:spPr bwMode="auto">
            <a:xfrm>
              <a:off x="1149350" y="812800"/>
              <a:ext cx="50800" cy="39688"/>
            </a:xfrm>
            <a:custGeom>
              <a:avLst/>
              <a:gdLst/>
              <a:ahLst/>
              <a:cxnLst>
                <a:cxn ang="0">
                  <a:pos x="64" y="18"/>
                </a:cxn>
                <a:cxn ang="0">
                  <a:pos x="49" y="65"/>
                </a:cxn>
                <a:cxn ang="0">
                  <a:pos x="68" y="103"/>
                </a:cxn>
                <a:cxn ang="0">
                  <a:pos x="103" y="57"/>
                </a:cxn>
                <a:cxn ang="0">
                  <a:pos x="169" y="15"/>
                </a:cxn>
                <a:cxn ang="0">
                  <a:pos x="225" y="108"/>
                </a:cxn>
                <a:cxn ang="0">
                  <a:pos x="203" y="173"/>
                </a:cxn>
                <a:cxn ang="0">
                  <a:pos x="166" y="153"/>
                </a:cxn>
                <a:cxn ang="0">
                  <a:pos x="180" y="110"/>
                </a:cxn>
                <a:cxn ang="0">
                  <a:pos x="162" y="71"/>
                </a:cxn>
                <a:cxn ang="0">
                  <a:pos x="137" y="99"/>
                </a:cxn>
                <a:cxn ang="0">
                  <a:pos x="66" y="160"/>
                </a:cxn>
                <a:cxn ang="0">
                  <a:pos x="5" y="63"/>
                </a:cxn>
                <a:cxn ang="0">
                  <a:pos x="25" y="0"/>
                </a:cxn>
                <a:cxn ang="0">
                  <a:pos x="64" y="18"/>
                </a:cxn>
              </a:cxnLst>
              <a:rect l="0" t="0" r="r" b="b"/>
              <a:pathLst>
                <a:path w="230" h="173">
                  <a:moveTo>
                    <a:pt x="64" y="18"/>
                  </a:moveTo>
                  <a:cubicBezTo>
                    <a:pt x="59" y="30"/>
                    <a:pt x="51" y="50"/>
                    <a:pt x="49" y="65"/>
                  </a:cubicBezTo>
                  <a:cubicBezTo>
                    <a:pt x="47" y="82"/>
                    <a:pt x="49" y="100"/>
                    <a:pt x="68" y="103"/>
                  </a:cubicBezTo>
                  <a:cubicBezTo>
                    <a:pt x="88" y="105"/>
                    <a:pt x="92" y="81"/>
                    <a:pt x="103" y="57"/>
                  </a:cubicBezTo>
                  <a:cubicBezTo>
                    <a:pt x="113" y="33"/>
                    <a:pt x="129" y="10"/>
                    <a:pt x="169" y="15"/>
                  </a:cubicBezTo>
                  <a:cubicBezTo>
                    <a:pt x="214" y="20"/>
                    <a:pt x="230" y="68"/>
                    <a:pt x="225" y="108"/>
                  </a:cubicBezTo>
                  <a:cubicBezTo>
                    <a:pt x="222" y="131"/>
                    <a:pt x="214" y="152"/>
                    <a:pt x="203" y="173"/>
                  </a:cubicBezTo>
                  <a:cubicBezTo>
                    <a:pt x="166" y="153"/>
                    <a:pt x="166" y="153"/>
                    <a:pt x="166" y="153"/>
                  </a:cubicBezTo>
                  <a:cubicBezTo>
                    <a:pt x="173" y="140"/>
                    <a:pt x="179" y="121"/>
                    <a:pt x="180" y="110"/>
                  </a:cubicBezTo>
                  <a:cubicBezTo>
                    <a:pt x="184" y="84"/>
                    <a:pt x="175" y="73"/>
                    <a:pt x="162" y="71"/>
                  </a:cubicBezTo>
                  <a:cubicBezTo>
                    <a:pt x="154" y="70"/>
                    <a:pt x="146" y="75"/>
                    <a:pt x="137" y="99"/>
                  </a:cubicBezTo>
                  <a:cubicBezTo>
                    <a:pt x="119" y="151"/>
                    <a:pt x="96" y="163"/>
                    <a:pt x="66" y="160"/>
                  </a:cubicBezTo>
                  <a:cubicBezTo>
                    <a:pt x="15" y="153"/>
                    <a:pt x="0" y="109"/>
                    <a:pt x="5" y="63"/>
                  </a:cubicBezTo>
                  <a:cubicBezTo>
                    <a:pt x="8" y="41"/>
                    <a:pt x="16" y="19"/>
                    <a:pt x="25" y="0"/>
                  </a:cubicBezTo>
                  <a:lnTo>
                    <a:pt x="64"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4" name="Freeform 41"/>
            <p:cNvSpPr>
              <a:spLocks/>
            </p:cNvSpPr>
            <p:nvPr userDrawn="1"/>
          </p:nvSpPr>
          <p:spPr bwMode="auto">
            <a:xfrm>
              <a:off x="1149350" y="812800"/>
              <a:ext cx="50800" cy="39688"/>
            </a:xfrm>
            <a:custGeom>
              <a:avLst/>
              <a:gdLst/>
              <a:ahLst/>
              <a:cxnLst>
                <a:cxn ang="0">
                  <a:pos x="64" y="18"/>
                </a:cxn>
                <a:cxn ang="0">
                  <a:pos x="49" y="65"/>
                </a:cxn>
                <a:cxn ang="0">
                  <a:pos x="68" y="103"/>
                </a:cxn>
                <a:cxn ang="0">
                  <a:pos x="103" y="57"/>
                </a:cxn>
                <a:cxn ang="0">
                  <a:pos x="169" y="15"/>
                </a:cxn>
                <a:cxn ang="0">
                  <a:pos x="225" y="108"/>
                </a:cxn>
                <a:cxn ang="0">
                  <a:pos x="203" y="173"/>
                </a:cxn>
                <a:cxn ang="0">
                  <a:pos x="166" y="153"/>
                </a:cxn>
                <a:cxn ang="0">
                  <a:pos x="180" y="110"/>
                </a:cxn>
                <a:cxn ang="0">
                  <a:pos x="162" y="71"/>
                </a:cxn>
                <a:cxn ang="0">
                  <a:pos x="137" y="99"/>
                </a:cxn>
                <a:cxn ang="0">
                  <a:pos x="66" y="160"/>
                </a:cxn>
                <a:cxn ang="0">
                  <a:pos x="5" y="63"/>
                </a:cxn>
                <a:cxn ang="0">
                  <a:pos x="25" y="0"/>
                </a:cxn>
                <a:cxn ang="0">
                  <a:pos x="64" y="18"/>
                </a:cxn>
              </a:cxnLst>
              <a:rect l="0" t="0" r="r" b="b"/>
              <a:pathLst>
                <a:path w="230" h="173">
                  <a:moveTo>
                    <a:pt x="64" y="18"/>
                  </a:moveTo>
                  <a:cubicBezTo>
                    <a:pt x="59" y="30"/>
                    <a:pt x="51" y="50"/>
                    <a:pt x="49" y="65"/>
                  </a:cubicBezTo>
                  <a:cubicBezTo>
                    <a:pt x="47" y="82"/>
                    <a:pt x="49" y="100"/>
                    <a:pt x="68" y="103"/>
                  </a:cubicBezTo>
                  <a:cubicBezTo>
                    <a:pt x="88" y="105"/>
                    <a:pt x="92" y="81"/>
                    <a:pt x="103" y="57"/>
                  </a:cubicBezTo>
                  <a:cubicBezTo>
                    <a:pt x="113" y="33"/>
                    <a:pt x="129" y="10"/>
                    <a:pt x="169" y="15"/>
                  </a:cubicBezTo>
                  <a:cubicBezTo>
                    <a:pt x="214" y="20"/>
                    <a:pt x="230" y="68"/>
                    <a:pt x="225" y="108"/>
                  </a:cubicBezTo>
                  <a:cubicBezTo>
                    <a:pt x="222" y="131"/>
                    <a:pt x="214" y="152"/>
                    <a:pt x="203" y="173"/>
                  </a:cubicBezTo>
                  <a:cubicBezTo>
                    <a:pt x="166" y="153"/>
                    <a:pt x="166" y="153"/>
                    <a:pt x="166" y="153"/>
                  </a:cubicBezTo>
                  <a:cubicBezTo>
                    <a:pt x="173" y="140"/>
                    <a:pt x="179" y="121"/>
                    <a:pt x="180" y="110"/>
                  </a:cubicBezTo>
                  <a:cubicBezTo>
                    <a:pt x="184" y="84"/>
                    <a:pt x="175" y="73"/>
                    <a:pt x="162" y="71"/>
                  </a:cubicBezTo>
                  <a:cubicBezTo>
                    <a:pt x="154" y="70"/>
                    <a:pt x="146" y="75"/>
                    <a:pt x="137" y="99"/>
                  </a:cubicBezTo>
                  <a:cubicBezTo>
                    <a:pt x="119" y="151"/>
                    <a:pt x="96" y="163"/>
                    <a:pt x="66" y="160"/>
                  </a:cubicBezTo>
                  <a:cubicBezTo>
                    <a:pt x="15" y="153"/>
                    <a:pt x="0" y="109"/>
                    <a:pt x="5" y="63"/>
                  </a:cubicBezTo>
                  <a:cubicBezTo>
                    <a:pt x="8" y="41"/>
                    <a:pt x="16" y="19"/>
                    <a:pt x="25" y="0"/>
                  </a:cubicBezTo>
                  <a:lnTo>
                    <a:pt x="64" y="18"/>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5" name="Freeform 42"/>
            <p:cNvSpPr>
              <a:spLocks/>
            </p:cNvSpPr>
            <p:nvPr userDrawn="1"/>
          </p:nvSpPr>
          <p:spPr bwMode="auto">
            <a:xfrm>
              <a:off x="1133475" y="890588"/>
              <a:ext cx="53975" cy="39688"/>
            </a:xfrm>
            <a:custGeom>
              <a:avLst/>
              <a:gdLst/>
              <a:ahLst/>
              <a:cxnLst>
                <a:cxn ang="0">
                  <a:pos x="180" y="180"/>
                </a:cxn>
                <a:cxn ang="0">
                  <a:pos x="130" y="158"/>
                </a:cxn>
                <a:cxn ang="0">
                  <a:pos x="151" y="108"/>
                </a:cxn>
                <a:cxn ang="0">
                  <a:pos x="0" y="47"/>
                </a:cxn>
                <a:cxn ang="0">
                  <a:pos x="18" y="0"/>
                </a:cxn>
                <a:cxn ang="0">
                  <a:pos x="172" y="55"/>
                </a:cxn>
                <a:cxn ang="0">
                  <a:pos x="188" y="5"/>
                </a:cxn>
                <a:cxn ang="0">
                  <a:pos x="240" y="21"/>
                </a:cxn>
              </a:cxnLst>
              <a:rect l="0" t="0" r="r" b="b"/>
              <a:pathLst>
                <a:path w="240" h="180">
                  <a:moveTo>
                    <a:pt x="180" y="180"/>
                  </a:moveTo>
                  <a:cubicBezTo>
                    <a:pt x="130" y="158"/>
                    <a:pt x="130" y="158"/>
                    <a:pt x="130" y="158"/>
                  </a:cubicBezTo>
                  <a:cubicBezTo>
                    <a:pt x="138" y="142"/>
                    <a:pt x="145" y="125"/>
                    <a:pt x="151" y="108"/>
                  </a:cubicBezTo>
                  <a:cubicBezTo>
                    <a:pt x="0" y="47"/>
                    <a:pt x="0" y="47"/>
                    <a:pt x="0" y="47"/>
                  </a:cubicBezTo>
                  <a:cubicBezTo>
                    <a:pt x="7" y="32"/>
                    <a:pt x="13" y="15"/>
                    <a:pt x="18" y="0"/>
                  </a:cubicBezTo>
                  <a:cubicBezTo>
                    <a:pt x="172" y="55"/>
                    <a:pt x="172" y="55"/>
                    <a:pt x="172" y="55"/>
                  </a:cubicBezTo>
                  <a:cubicBezTo>
                    <a:pt x="177" y="38"/>
                    <a:pt x="183" y="22"/>
                    <a:pt x="188" y="5"/>
                  </a:cubicBezTo>
                  <a:cubicBezTo>
                    <a:pt x="240" y="21"/>
                    <a:pt x="240" y="21"/>
                    <a:pt x="240" y="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6" name="Freeform 43"/>
            <p:cNvSpPr>
              <a:spLocks/>
            </p:cNvSpPr>
            <p:nvPr userDrawn="1"/>
          </p:nvSpPr>
          <p:spPr bwMode="auto">
            <a:xfrm>
              <a:off x="1133475" y="890588"/>
              <a:ext cx="53975" cy="39688"/>
            </a:xfrm>
            <a:custGeom>
              <a:avLst/>
              <a:gdLst/>
              <a:ahLst/>
              <a:cxnLst>
                <a:cxn ang="0">
                  <a:pos x="180" y="180"/>
                </a:cxn>
                <a:cxn ang="0">
                  <a:pos x="130" y="158"/>
                </a:cxn>
                <a:cxn ang="0">
                  <a:pos x="151" y="108"/>
                </a:cxn>
                <a:cxn ang="0">
                  <a:pos x="0" y="47"/>
                </a:cxn>
                <a:cxn ang="0">
                  <a:pos x="18" y="0"/>
                </a:cxn>
                <a:cxn ang="0">
                  <a:pos x="172" y="55"/>
                </a:cxn>
                <a:cxn ang="0">
                  <a:pos x="188" y="5"/>
                </a:cxn>
                <a:cxn ang="0">
                  <a:pos x="240" y="21"/>
                </a:cxn>
              </a:cxnLst>
              <a:rect l="0" t="0" r="r" b="b"/>
              <a:pathLst>
                <a:path w="240" h="180">
                  <a:moveTo>
                    <a:pt x="180" y="180"/>
                  </a:moveTo>
                  <a:cubicBezTo>
                    <a:pt x="130" y="158"/>
                    <a:pt x="130" y="158"/>
                    <a:pt x="130" y="158"/>
                  </a:cubicBezTo>
                  <a:cubicBezTo>
                    <a:pt x="138" y="142"/>
                    <a:pt x="145" y="125"/>
                    <a:pt x="151" y="108"/>
                  </a:cubicBezTo>
                  <a:cubicBezTo>
                    <a:pt x="0" y="47"/>
                    <a:pt x="0" y="47"/>
                    <a:pt x="0" y="47"/>
                  </a:cubicBezTo>
                  <a:cubicBezTo>
                    <a:pt x="7" y="32"/>
                    <a:pt x="13" y="15"/>
                    <a:pt x="18" y="0"/>
                  </a:cubicBezTo>
                  <a:cubicBezTo>
                    <a:pt x="172" y="55"/>
                    <a:pt x="172" y="55"/>
                    <a:pt x="172" y="55"/>
                  </a:cubicBezTo>
                  <a:cubicBezTo>
                    <a:pt x="177" y="38"/>
                    <a:pt x="183" y="22"/>
                    <a:pt x="188" y="5"/>
                  </a:cubicBezTo>
                  <a:cubicBezTo>
                    <a:pt x="240" y="21"/>
                    <a:pt x="240" y="21"/>
                    <a:pt x="240" y="21"/>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7" name="Freeform 44"/>
            <p:cNvSpPr>
              <a:spLocks/>
            </p:cNvSpPr>
            <p:nvPr userDrawn="1"/>
          </p:nvSpPr>
          <p:spPr bwMode="auto">
            <a:xfrm>
              <a:off x="1101725" y="950913"/>
              <a:ext cx="46038" cy="38100"/>
            </a:xfrm>
            <a:custGeom>
              <a:avLst/>
              <a:gdLst/>
              <a:ahLst/>
              <a:cxnLst>
                <a:cxn ang="0">
                  <a:pos x="177" y="169"/>
                </a:cxn>
                <a:cxn ang="0">
                  <a:pos x="0" y="42"/>
                </a:cxn>
                <a:cxn ang="0">
                  <a:pos x="29" y="0"/>
                </a:cxn>
                <a:cxn ang="0">
                  <a:pos x="210" y="121"/>
                </a:cxn>
              </a:cxnLst>
              <a:rect l="0" t="0" r="r" b="b"/>
              <a:pathLst>
                <a:path w="210" h="169">
                  <a:moveTo>
                    <a:pt x="177" y="169"/>
                  </a:moveTo>
                  <a:cubicBezTo>
                    <a:pt x="0" y="42"/>
                    <a:pt x="0" y="42"/>
                    <a:pt x="0" y="42"/>
                  </a:cubicBezTo>
                  <a:cubicBezTo>
                    <a:pt x="10" y="28"/>
                    <a:pt x="20" y="14"/>
                    <a:pt x="29" y="0"/>
                  </a:cubicBezTo>
                  <a:cubicBezTo>
                    <a:pt x="210" y="121"/>
                    <a:pt x="210" y="121"/>
                    <a:pt x="210" y="1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8" name="Freeform 45"/>
            <p:cNvSpPr>
              <a:spLocks/>
            </p:cNvSpPr>
            <p:nvPr userDrawn="1"/>
          </p:nvSpPr>
          <p:spPr bwMode="auto">
            <a:xfrm>
              <a:off x="1101725" y="950913"/>
              <a:ext cx="46038" cy="38100"/>
            </a:xfrm>
            <a:custGeom>
              <a:avLst/>
              <a:gdLst/>
              <a:ahLst/>
              <a:cxnLst>
                <a:cxn ang="0">
                  <a:pos x="177" y="169"/>
                </a:cxn>
                <a:cxn ang="0">
                  <a:pos x="0" y="42"/>
                </a:cxn>
                <a:cxn ang="0">
                  <a:pos x="29" y="0"/>
                </a:cxn>
                <a:cxn ang="0">
                  <a:pos x="210" y="121"/>
                </a:cxn>
              </a:cxnLst>
              <a:rect l="0" t="0" r="r" b="b"/>
              <a:pathLst>
                <a:path w="210" h="169">
                  <a:moveTo>
                    <a:pt x="177" y="169"/>
                  </a:moveTo>
                  <a:cubicBezTo>
                    <a:pt x="0" y="42"/>
                    <a:pt x="0" y="42"/>
                    <a:pt x="0" y="42"/>
                  </a:cubicBezTo>
                  <a:cubicBezTo>
                    <a:pt x="10" y="28"/>
                    <a:pt x="20" y="14"/>
                    <a:pt x="29" y="0"/>
                  </a:cubicBezTo>
                  <a:cubicBezTo>
                    <a:pt x="210" y="121"/>
                    <a:pt x="210" y="121"/>
                    <a:pt x="210" y="121"/>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9" name="Freeform 46"/>
            <p:cNvSpPr>
              <a:spLocks/>
            </p:cNvSpPr>
            <p:nvPr userDrawn="1"/>
          </p:nvSpPr>
          <p:spPr bwMode="auto">
            <a:xfrm>
              <a:off x="1055688" y="1003300"/>
              <a:ext cx="49213" cy="52388"/>
            </a:xfrm>
            <a:custGeom>
              <a:avLst/>
              <a:gdLst/>
              <a:ahLst/>
              <a:cxnLst>
                <a:cxn ang="0">
                  <a:pos x="97" y="235"/>
                </a:cxn>
                <a:cxn ang="0">
                  <a:pos x="63" y="192"/>
                </a:cxn>
                <a:cxn ang="0">
                  <a:pos x="105" y="158"/>
                </a:cxn>
                <a:cxn ang="0">
                  <a:pos x="0" y="34"/>
                </a:cxn>
                <a:cxn ang="0">
                  <a:pos x="38" y="0"/>
                </a:cxn>
                <a:cxn ang="0">
                  <a:pos x="148" y="120"/>
                </a:cxn>
                <a:cxn ang="0">
                  <a:pos x="186" y="84"/>
                </a:cxn>
                <a:cxn ang="0">
                  <a:pos x="224" y="123"/>
                </a:cxn>
              </a:cxnLst>
              <a:rect l="0" t="0" r="r" b="b"/>
              <a:pathLst>
                <a:path w="224" h="235">
                  <a:moveTo>
                    <a:pt x="97" y="235"/>
                  </a:moveTo>
                  <a:cubicBezTo>
                    <a:pt x="63" y="192"/>
                    <a:pt x="63" y="192"/>
                    <a:pt x="63" y="192"/>
                  </a:cubicBezTo>
                  <a:cubicBezTo>
                    <a:pt x="78" y="181"/>
                    <a:pt x="92" y="170"/>
                    <a:pt x="105" y="158"/>
                  </a:cubicBezTo>
                  <a:cubicBezTo>
                    <a:pt x="0" y="34"/>
                    <a:pt x="0" y="34"/>
                    <a:pt x="0" y="34"/>
                  </a:cubicBezTo>
                  <a:cubicBezTo>
                    <a:pt x="13" y="23"/>
                    <a:pt x="26" y="12"/>
                    <a:pt x="38" y="0"/>
                  </a:cubicBezTo>
                  <a:cubicBezTo>
                    <a:pt x="148" y="120"/>
                    <a:pt x="148" y="120"/>
                    <a:pt x="148" y="120"/>
                  </a:cubicBezTo>
                  <a:cubicBezTo>
                    <a:pt x="161" y="108"/>
                    <a:pt x="174" y="96"/>
                    <a:pt x="186" y="84"/>
                  </a:cubicBezTo>
                  <a:cubicBezTo>
                    <a:pt x="224" y="123"/>
                    <a:pt x="224" y="123"/>
                    <a:pt x="224" y="1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0" name="Freeform 47"/>
            <p:cNvSpPr>
              <a:spLocks/>
            </p:cNvSpPr>
            <p:nvPr userDrawn="1"/>
          </p:nvSpPr>
          <p:spPr bwMode="auto">
            <a:xfrm>
              <a:off x="1055688" y="1003300"/>
              <a:ext cx="49213" cy="52388"/>
            </a:xfrm>
            <a:custGeom>
              <a:avLst/>
              <a:gdLst/>
              <a:ahLst/>
              <a:cxnLst>
                <a:cxn ang="0">
                  <a:pos x="97" y="235"/>
                </a:cxn>
                <a:cxn ang="0">
                  <a:pos x="63" y="192"/>
                </a:cxn>
                <a:cxn ang="0">
                  <a:pos x="105" y="158"/>
                </a:cxn>
                <a:cxn ang="0">
                  <a:pos x="0" y="34"/>
                </a:cxn>
                <a:cxn ang="0">
                  <a:pos x="38" y="0"/>
                </a:cxn>
                <a:cxn ang="0">
                  <a:pos x="148" y="120"/>
                </a:cxn>
                <a:cxn ang="0">
                  <a:pos x="186" y="84"/>
                </a:cxn>
                <a:cxn ang="0">
                  <a:pos x="224" y="123"/>
                </a:cxn>
              </a:cxnLst>
              <a:rect l="0" t="0" r="r" b="b"/>
              <a:pathLst>
                <a:path w="224" h="235">
                  <a:moveTo>
                    <a:pt x="97" y="235"/>
                  </a:moveTo>
                  <a:cubicBezTo>
                    <a:pt x="63" y="192"/>
                    <a:pt x="63" y="192"/>
                    <a:pt x="63" y="192"/>
                  </a:cubicBezTo>
                  <a:cubicBezTo>
                    <a:pt x="78" y="181"/>
                    <a:pt x="92" y="170"/>
                    <a:pt x="105" y="158"/>
                  </a:cubicBezTo>
                  <a:cubicBezTo>
                    <a:pt x="0" y="34"/>
                    <a:pt x="0" y="34"/>
                    <a:pt x="0" y="34"/>
                  </a:cubicBezTo>
                  <a:cubicBezTo>
                    <a:pt x="13" y="23"/>
                    <a:pt x="26" y="12"/>
                    <a:pt x="38" y="0"/>
                  </a:cubicBezTo>
                  <a:cubicBezTo>
                    <a:pt x="148" y="120"/>
                    <a:pt x="148" y="120"/>
                    <a:pt x="148" y="120"/>
                  </a:cubicBezTo>
                  <a:cubicBezTo>
                    <a:pt x="161" y="108"/>
                    <a:pt x="174" y="96"/>
                    <a:pt x="186" y="84"/>
                  </a:cubicBezTo>
                  <a:cubicBezTo>
                    <a:pt x="224" y="123"/>
                    <a:pt x="224" y="123"/>
                    <a:pt x="224" y="123"/>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1" name="Freeform 48"/>
            <p:cNvSpPr>
              <a:spLocks/>
            </p:cNvSpPr>
            <p:nvPr userDrawn="1"/>
          </p:nvSpPr>
          <p:spPr bwMode="auto">
            <a:xfrm>
              <a:off x="998538" y="1042988"/>
              <a:ext cx="33338" cy="49213"/>
            </a:xfrm>
            <a:custGeom>
              <a:avLst/>
              <a:gdLst/>
              <a:ahLst/>
              <a:cxnLst>
                <a:cxn ang="0">
                  <a:pos x="97" y="219"/>
                </a:cxn>
                <a:cxn ang="0">
                  <a:pos x="0" y="24"/>
                </a:cxn>
                <a:cxn ang="0">
                  <a:pos x="44" y="0"/>
                </a:cxn>
                <a:cxn ang="0">
                  <a:pos x="149" y="191"/>
                </a:cxn>
              </a:cxnLst>
              <a:rect l="0" t="0" r="r" b="b"/>
              <a:pathLst>
                <a:path w="149" h="219">
                  <a:moveTo>
                    <a:pt x="97" y="219"/>
                  </a:moveTo>
                  <a:cubicBezTo>
                    <a:pt x="0" y="24"/>
                    <a:pt x="0" y="24"/>
                    <a:pt x="0" y="24"/>
                  </a:cubicBezTo>
                  <a:cubicBezTo>
                    <a:pt x="15" y="16"/>
                    <a:pt x="30" y="8"/>
                    <a:pt x="44" y="0"/>
                  </a:cubicBezTo>
                  <a:cubicBezTo>
                    <a:pt x="149" y="191"/>
                    <a:pt x="149" y="191"/>
                    <a:pt x="149" y="1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2" name="Freeform 49"/>
            <p:cNvSpPr>
              <a:spLocks/>
            </p:cNvSpPr>
            <p:nvPr userDrawn="1"/>
          </p:nvSpPr>
          <p:spPr bwMode="auto">
            <a:xfrm>
              <a:off x="998538" y="1042988"/>
              <a:ext cx="33338" cy="49213"/>
            </a:xfrm>
            <a:custGeom>
              <a:avLst/>
              <a:gdLst/>
              <a:ahLst/>
              <a:cxnLst>
                <a:cxn ang="0">
                  <a:pos x="97" y="219"/>
                </a:cxn>
                <a:cxn ang="0">
                  <a:pos x="0" y="24"/>
                </a:cxn>
                <a:cxn ang="0">
                  <a:pos x="44" y="0"/>
                </a:cxn>
                <a:cxn ang="0">
                  <a:pos x="149" y="191"/>
                </a:cxn>
              </a:cxnLst>
              <a:rect l="0" t="0" r="r" b="b"/>
              <a:pathLst>
                <a:path w="149" h="219">
                  <a:moveTo>
                    <a:pt x="97" y="219"/>
                  </a:moveTo>
                  <a:cubicBezTo>
                    <a:pt x="0" y="24"/>
                    <a:pt x="0" y="24"/>
                    <a:pt x="0" y="24"/>
                  </a:cubicBezTo>
                  <a:cubicBezTo>
                    <a:pt x="15" y="16"/>
                    <a:pt x="30" y="8"/>
                    <a:pt x="44" y="0"/>
                  </a:cubicBezTo>
                  <a:cubicBezTo>
                    <a:pt x="149" y="191"/>
                    <a:pt x="149" y="191"/>
                    <a:pt x="149" y="191"/>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3" name="Freeform 50"/>
            <p:cNvSpPr>
              <a:spLocks/>
            </p:cNvSpPr>
            <p:nvPr userDrawn="1"/>
          </p:nvSpPr>
          <p:spPr bwMode="auto">
            <a:xfrm>
              <a:off x="919163" y="1065213"/>
              <a:ext cx="57150" cy="57150"/>
            </a:xfrm>
            <a:custGeom>
              <a:avLst/>
              <a:gdLst/>
              <a:ahLst/>
              <a:cxnLst>
                <a:cxn ang="0">
                  <a:pos x="38" y="251"/>
                </a:cxn>
                <a:cxn ang="0">
                  <a:pos x="0" y="37"/>
                </a:cxn>
                <a:cxn ang="0">
                  <a:pos x="127" y="9"/>
                </a:cxn>
                <a:cxn ang="0">
                  <a:pos x="143" y="64"/>
                </a:cxn>
                <a:cxn ang="0">
                  <a:pos x="210" y="43"/>
                </a:cxn>
                <a:cxn ang="0">
                  <a:pos x="221" y="0"/>
                </a:cxn>
                <a:cxn ang="0">
                  <a:pos x="254" y="74"/>
                </a:cxn>
                <a:cxn ang="0">
                  <a:pos x="211" y="211"/>
                </a:cxn>
                <a:cxn ang="0">
                  <a:pos x="38" y="251"/>
                </a:cxn>
              </a:cxnLst>
              <a:rect l="0" t="0" r="r" b="b"/>
              <a:pathLst>
                <a:path w="254" h="251">
                  <a:moveTo>
                    <a:pt x="38" y="251"/>
                  </a:moveTo>
                  <a:cubicBezTo>
                    <a:pt x="0" y="37"/>
                    <a:pt x="0" y="37"/>
                    <a:pt x="0" y="37"/>
                  </a:cubicBezTo>
                  <a:cubicBezTo>
                    <a:pt x="43" y="29"/>
                    <a:pt x="85" y="20"/>
                    <a:pt x="127" y="9"/>
                  </a:cubicBezTo>
                  <a:cubicBezTo>
                    <a:pt x="143" y="64"/>
                    <a:pt x="143" y="64"/>
                    <a:pt x="143" y="64"/>
                  </a:cubicBezTo>
                  <a:cubicBezTo>
                    <a:pt x="166" y="57"/>
                    <a:pt x="188" y="50"/>
                    <a:pt x="210" y="43"/>
                  </a:cubicBezTo>
                  <a:cubicBezTo>
                    <a:pt x="221" y="0"/>
                    <a:pt x="221" y="0"/>
                    <a:pt x="221" y="0"/>
                  </a:cubicBezTo>
                  <a:cubicBezTo>
                    <a:pt x="254" y="74"/>
                    <a:pt x="254" y="74"/>
                    <a:pt x="254" y="74"/>
                  </a:cubicBezTo>
                  <a:cubicBezTo>
                    <a:pt x="211" y="211"/>
                    <a:pt x="211" y="211"/>
                    <a:pt x="211" y="211"/>
                  </a:cubicBezTo>
                  <a:lnTo>
                    <a:pt x="38" y="25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4" name="Freeform 51"/>
            <p:cNvSpPr>
              <a:spLocks/>
            </p:cNvSpPr>
            <p:nvPr userDrawn="1"/>
          </p:nvSpPr>
          <p:spPr bwMode="auto">
            <a:xfrm>
              <a:off x="919163" y="1065213"/>
              <a:ext cx="57150" cy="57150"/>
            </a:xfrm>
            <a:custGeom>
              <a:avLst/>
              <a:gdLst/>
              <a:ahLst/>
              <a:cxnLst>
                <a:cxn ang="0">
                  <a:pos x="38" y="251"/>
                </a:cxn>
                <a:cxn ang="0">
                  <a:pos x="0" y="37"/>
                </a:cxn>
                <a:cxn ang="0">
                  <a:pos x="127" y="9"/>
                </a:cxn>
                <a:cxn ang="0">
                  <a:pos x="143" y="64"/>
                </a:cxn>
                <a:cxn ang="0">
                  <a:pos x="210" y="43"/>
                </a:cxn>
                <a:cxn ang="0">
                  <a:pos x="221" y="0"/>
                </a:cxn>
                <a:cxn ang="0">
                  <a:pos x="254" y="74"/>
                </a:cxn>
                <a:cxn ang="0">
                  <a:pos x="211" y="211"/>
                </a:cxn>
                <a:cxn ang="0">
                  <a:pos x="38" y="251"/>
                </a:cxn>
              </a:cxnLst>
              <a:rect l="0" t="0" r="r" b="b"/>
              <a:pathLst>
                <a:path w="254" h="251">
                  <a:moveTo>
                    <a:pt x="38" y="251"/>
                  </a:moveTo>
                  <a:cubicBezTo>
                    <a:pt x="0" y="37"/>
                    <a:pt x="0" y="37"/>
                    <a:pt x="0" y="37"/>
                  </a:cubicBezTo>
                  <a:cubicBezTo>
                    <a:pt x="43" y="29"/>
                    <a:pt x="85" y="20"/>
                    <a:pt x="127" y="9"/>
                  </a:cubicBezTo>
                  <a:cubicBezTo>
                    <a:pt x="143" y="64"/>
                    <a:pt x="143" y="64"/>
                    <a:pt x="143" y="64"/>
                  </a:cubicBezTo>
                  <a:cubicBezTo>
                    <a:pt x="166" y="57"/>
                    <a:pt x="188" y="50"/>
                    <a:pt x="210" y="43"/>
                  </a:cubicBezTo>
                  <a:cubicBezTo>
                    <a:pt x="221" y="0"/>
                    <a:pt x="221" y="0"/>
                    <a:pt x="221" y="0"/>
                  </a:cubicBezTo>
                  <a:cubicBezTo>
                    <a:pt x="254" y="74"/>
                    <a:pt x="254" y="74"/>
                    <a:pt x="254" y="74"/>
                  </a:cubicBezTo>
                  <a:cubicBezTo>
                    <a:pt x="211" y="211"/>
                    <a:pt x="211" y="211"/>
                    <a:pt x="211" y="211"/>
                  </a:cubicBezTo>
                  <a:lnTo>
                    <a:pt x="38" y="251"/>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5" name="Freeform 52"/>
            <p:cNvSpPr>
              <a:spLocks/>
            </p:cNvSpPr>
            <p:nvPr userDrawn="1"/>
          </p:nvSpPr>
          <p:spPr bwMode="auto">
            <a:xfrm>
              <a:off x="787400" y="1068388"/>
              <a:ext cx="23813" cy="49213"/>
            </a:xfrm>
            <a:custGeom>
              <a:avLst/>
              <a:gdLst/>
              <a:ahLst/>
              <a:cxnLst>
                <a:cxn ang="0">
                  <a:pos x="0" y="210"/>
                </a:cxn>
                <a:cxn ang="0">
                  <a:pos x="56" y="0"/>
                </a:cxn>
                <a:cxn ang="0">
                  <a:pos x="105" y="12"/>
                </a:cxn>
                <a:cxn ang="0">
                  <a:pos x="57" y="225"/>
                </a:cxn>
              </a:cxnLst>
              <a:rect l="0" t="0" r="r" b="b"/>
              <a:pathLst>
                <a:path w="105" h="225">
                  <a:moveTo>
                    <a:pt x="0" y="210"/>
                  </a:moveTo>
                  <a:cubicBezTo>
                    <a:pt x="56" y="0"/>
                    <a:pt x="56" y="0"/>
                    <a:pt x="56" y="0"/>
                  </a:cubicBezTo>
                  <a:cubicBezTo>
                    <a:pt x="72" y="4"/>
                    <a:pt x="89" y="8"/>
                    <a:pt x="105" y="12"/>
                  </a:cubicBezTo>
                  <a:cubicBezTo>
                    <a:pt x="57" y="225"/>
                    <a:pt x="57" y="225"/>
                    <a:pt x="57" y="2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6" name="Freeform 53"/>
            <p:cNvSpPr>
              <a:spLocks/>
            </p:cNvSpPr>
            <p:nvPr userDrawn="1"/>
          </p:nvSpPr>
          <p:spPr bwMode="auto">
            <a:xfrm>
              <a:off x="787400" y="1068388"/>
              <a:ext cx="23813" cy="49213"/>
            </a:xfrm>
            <a:custGeom>
              <a:avLst/>
              <a:gdLst/>
              <a:ahLst/>
              <a:cxnLst>
                <a:cxn ang="0">
                  <a:pos x="0" y="210"/>
                </a:cxn>
                <a:cxn ang="0">
                  <a:pos x="56" y="0"/>
                </a:cxn>
                <a:cxn ang="0">
                  <a:pos x="105" y="12"/>
                </a:cxn>
                <a:cxn ang="0">
                  <a:pos x="57" y="225"/>
                </a:cxn>
              </a:cxnLst>
              <a:rect l="0" t="0" r="r" b="b"/>
              <a:pathLst>
                <a:path w="105" h="225">
                  <a:moveTo>
                    <a:pt x="0" y="210"/>
                  </a:moveTo>
                  <a:cubicBezTo>
                    <a:pt x="56" y="0"/>
                    <a:pt x="56" y="0"/>
                    <a:pt x="56" y="0"/>
                  </a:cubicBezTo>
                  <a:cubicBezTo>
                    <a:pt x="72" y="4"/>
                    <a:pt x="89" y="8"/>
                    <a:pt x="105" y="12"/>
                  </a:cubicBezTo>
                  <a:cubicBezTo>
                    <a:pt x="57" y="225"/>
                    <a:pt x="57" y="225"/>
                    <a:pt x="57" y="225"/>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7" name="Freeform 54"/>
            <p:cNvSpPr>
              <a:spLocks/>
            </p:cNvSpPr>
            <p:nvPr userDrawn="1"/>
          </p:nvSpPr>
          <p:spPr bwMode="auto">
            <a:xfrm>
              <a:off x="720725" y="1036638"/>
              <a:ext cx="31750" cy="58738"/>
            </a:xfrm>
            <a:custGeom>
              <a:avLst/>
              <a:gdLst/>
              <a:ahLst/>
              <a:cxnLst>
                <a:cxn ang="0">
                  <a:pos x="54" y="262"/>
                </a:cxn>
                <a:cxn ang="0">
                  <a:pos x="147" y="65"/>
                </a:cxn>
                <a:cxn ang="0">
                  <a:pos x="25" y="0"/>
                </a:cxn>
                <a:cxn ang="0">
                  <a:pos x="0" y="40"/>
                </a:cxn>
                <a:cxn ang="0">
                  <a:pos x="80" y="84"/>
                </a:cxn>
                <a:cxn ang="0">
                  <a:pos x="2" y="236"/>
                </a:cxn>
              </a:cxnLst>
              <a:rect l="0" t="0" r="r" b="b"/>
              <a:pathLst>
                <a:path w="147" h="262">
                  <a:moveTo>
                    <a:pt x="54" y="262"/>
                  </a:moveTo>
                  <a:cubicBezTo>
                    <a:pt x="147" y="65"/>
                    <a:pt x="147" y="65"/>
                    <a:pt x="147" y="65"/>
                  </a:cubicBezTo>
                  <a:cubicBezTo>
                    <a:pt x="105" y="46"/>
                    <a:pt x="64" y="24"/>
                    <a:pt x="25" y="0"/>
                  </a:cubicBezTo>
                  <a:cubicBezTo>
                    <a:pt x="0" y="40"/>
                    <a:pt x="0" y="40"/>
                    <a:pt x="0" y="40"/>
                  </a:cubicBezTo>
                  <a:cubicBezTo>
                    <a:pt x="26" y="56"/>
                    <a:pt x="53" y="71"/>
                    <a:pt x="80" y="84"/>
                  </a:cubicBezTo>
                  <a:cubicBezTo>
                    <a:pt x="2" y="236"/>
                    <a:pt x="2" y="236"/>
                    <a:pt x="2" y="23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8" name="Freeform 55"/>
            <p:cNvSpPr>
              <a:spLocks/>
            </p:cNvSpPr>
            <p:nvPr userDrawn="1"/>
          </p:nvSpPr>
          <p:spPr bwMode="auto">
            <a:xfrm>
              <a:off x="720725" y="1036638"/>
              <a:ext cx="31750" cy="58738"/>
            </a:xfrm>
            <a:custGeom>
              <a:avLst/>
              <a:gdLst/>
              <a:ahLst/>
              <a:cxnLst>
                <a:cxn ang="0">
                  <a:pos x="54" y="262"/>
                </a:cxn>
                <a:cxn ang="0">
                  <a:pos x="147" y="65"/>
                </a:cxn>
                <a:cxn ang="0">
                  <a:pos x="25" y="0"/>
                </a:cxn>
                <a:cxn ang="0">
                  <a:pos x="0" y="40"/>
                </a:cxn>
                <a:cxn ang="0">
                  <a:pos x="80" y="84"/>
                </a:cxn>
                <a:cxn ang="0">
                  <a:pos x="2" y="236"/>
                </a:cxn>
              </a:cxnLst>
              <a:rect l="0" t="0" r="r" b="b"/>
              <a:pathLst>
                <a:path w="147" h="262">
                  <a:moveTo>
                    <a:pt x="54" y="262"/>
                  </a:moveTo>
                  <a:cubicBezTo>
                    <a:pt x="147" y="65"/>
                    <a:pt x="147" y="65"/>
                    <a:pt x="147" y="65"/>
                  </a:cubicBezTo>
                  <a:cubicBezTo>
                    <a:pt x="105" y="46"/>
                    <a:pt x="64" y="24"/>
                    <a:pt x="25" y="0"/>
                  </a:cubicBezTo>
                  <a:cubicBezTo>
                    <a:pt x="0" y="40"/>
                    <a:pt x="0" y="40"/>
                    <a:pt x="0" y="40"/>
                  </a:cubicBezTo>
                  <a:cubicBezTo>
                    <a:pt x="26" y="56"/>
                    <a:pt x="53" y="71"/>
                    <a:pt x="80" y="84"/>
                  </a:cubicBezTo>
                  <a:cubicBezTo>
                    <a:pt x="2" y="236"/>
                    <a:pt x="2" y="236"/>
                    <a:pt x="2" y="236"/>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9" name="Freeform 56"/>
            <p:cNvSpPr>
              <a:spLocks/>
            </p:cNvSpPr>
            <p:nvPr userDrawn="1"/>
          </p:nvSpPr>
          <p:spPr bwMode="auto">
            <a:xfrm>
              <a:off x="655638" y="993775"/>
              <a:ext cx="39688" cy="58738"/>
            </a:xfrm>
            <a:custGeom>
              <a:avLst/>
              <a:gdLst/>
              <a:ahLst/>
              <a:cxnLst>
                <a:cxn ang="0">
                  <a:pos x="44" y="262"/>
                </a:cxn>
                <a:cxn ang="0">
                  <a:pos x="181" y="93"/>
                </a:cxn>
                <a:cxn ang="0">
                  <a:pos x="78" y="0"/>
                </a:cxn>
                <a:cxn ang="0">
                  <a:pos x="45" y="33"/>
                </a:cxn>
                <a:cxn ang="0">
                  <a:pos x="112" y="96"/>
                </a:cxn>
                <a:cxn ang="0">
                  <a:pos x="0" y="223"/>
                </a:cxn>
              </a:cxnLst>
              <a:rect l="0" t="0" r="r" b="b"/>
              <a:pathLst>
                <a:path w="181" h="262">
                  <a:moveTo>
                    <a:pt x="44" y="262"/>
                  </a:moveTo>
                  <a:cubicBezTo>
                    <a:pt x="181" y="93"/>
                    <a:pt x="181" y="93"/>
                    <a:pt x="181" y="93"/>
                  </a:cubicBezTo>
                  <a:cubicBezTo>
                    <a:pt x="145" y="64"/>
                    <a:pt x="111" y="33"/>
                    <a:pt x="78" y="0"/>
                  </a:cubicBezTo>
                  <a:cubicBezTo>
                    <a:pt x="45" y="33"/>
                    <a:pt x="45" y="33"/>
                    <a:pt x="45" y="33"/>
                  </a:cubicBezTo>
                  <a:cubicBezTo>
                    <a:pt x="67" y="55"/>
                    <a:pt x="89" y="76"/>
                    <a:pt x="112" y="96"/>
                  </a:cubicBezTo>
                  <a:cubicBezTo>
                    <a:pt x="0" y="223"/>
                    <a:pt x="0" y="223"/>
                    <a:pt x="0" y="2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0" name="Freeform 57"/>
            <p:cNvSpPr>
              <a:spLocks/>
            </p:cNvSpPr>
            <p:nvPr userDrawn="1"/>
          </p:nvSpPr>
          <p:spPr bwMode="auto">
            <a:xfrm>
              <a:off x="655638" y="993775"/>
              <a:ext cx="39688" cy="58738"/>
            </a:xfrm>
            <a:custGeom>
              <a:avLst/>
              <a:gdLst/>
              <a:ahLst/>
              <a:cxnLst>
                <a:cxn ang="0">
                  <a:pos x="44" y="262"/>
                </a:cxn>
                <a:cxn ang="0">
                  <a:pos x="181" y="93"/>
                </a:cxn>
                <a:cxn ang="0">
                  <a:pos x="78" y="0"/>
                </a:cxn>
                <a:cxn ang="0">
                  <a:pos x="45" y="33"/>
                </a:cxn>
                <a:cxn ang="0">
                  <a:pos x="112" y="96"/>
                </a:cxn>
                <a:cxn ang="0">
                  <a:pos x="0" y="223"/>
                </a:cxn>
              </a:cxnLst>
              <a:rect l="0" t="0" r="r" b="b"/>
              <a:pathLst>
                <a:path w="181" h="262">
                  <a:moveTo>
                    <a:pt x="44" y="262"/>
                  </a:moveTo>
                  <a:cubicBezTo>
                    <a:pt x="181" y="93"/>
                    <a:pt x="181" y="93"/>
                    <a:pt x="181" y="93"/>
                  </a:cubicBezTo>
                  <a:cubicBezTo>
                    <a:pt x="145" y="64"/>
                    <a:pt x="111" y="33"/>
                    <a:pt x="78" y="0"/>
                  </a:cubicBezTo>
                  <a:cubicBezTo>
                    <a:pt x="45" y="33"/>
                    <a:pt x="45" y="33"/>
                    <a:pt x="45" y="33"/>
                  </a:cubicBezTo>
                  <a:cubicBezTo>
                    <a:pt x="67" y="55"/>
                    <a:pt x="89" y="76"/>
                    <a:pt x="112" y="96"/>
                  </a:cubicBezTo>
                  <a:cubicBezTo>
                    <a:pt x="0" y="223"/>
                    <a:pt x="0" y="223"/>
                    <a:pt x="0" y="223"/>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1" name="Freeform 58"/>
            <p:cNvSpPr>
              <a:spLocks/>
            </p:cNvSpPr>
            <p:nvPr userDrawn="1"/>
          </p:nvSpPr>
          <p:spPr bwMode="auto">
            <a:xfrm>
              <a:off x="587375" y="949325"/>
              <a:ext cx="57150" cy="53975"/>
            </a:xfrm>
            <a:custGeom>
              <a:avLst/>
              <a:gdLst/>
              <a:ahLst/>
              <a:cxnLst>
                <a:cxn ang="0">
                  <a:pos x="0" y="57"/>
                </a:cxn>
                <a:cxn ang="0">
                  <a:pos x="220" y="0"/>
                </a:cxn>
                <a:cxn ang="0">
                  <a:pos x="254" y="49"/>
                </a:cxn>
                <a:cxn ang="0">
                  <a:pos x="124" y="236"/>
                </a:cxn>
                <a:cxn ang="0">
                  <a:pos x="88" y="191"/>
                </a:cxn>
                <a:cxn ang="0">
                  <a:pos x="193" y="56"/>
                </a:cxn>
                <a:cxn ang="0">
                  <a:pos x="192" y="56"/>
                </a:cxn>
                <a:cxn ang="0">
                  <a:pos x="29" y="104"/>
                </a:cxn>
              </a:cxnLst>
              <a:rect l="0" t="0" r="r" b="b"/>
              <a:pathLst>
                <a:path w="254" h="236">
                  <a:moveTo>
                    <a:pt x="0" y="57"/>
                  </a:moveTo>
                  <a:cubicBezTo>
                    <a:pt x="220" y="0"/>
                    <a:pt x="220" y="0"/>
                    <a:pt x="220" y="0"/>
                  </a:cubicBezTo>
                  <a:cubicBezTo>
                    <a:pt x="231" y="16"/>
                    <a:pt x="242" y="33"/>
                    <a:pt x="254" y="49"/>
                  </a:cubicBezTo>
                  <a:cubicBezTo>
                    <a:pt x="124" y="236"/>
                    <a:pt x="124" y="236"/>
                    <a:pt x="124" y="236"/>
                  </a:cubicBezTo>
                  <a:cubicBezTo>
                    <a:pt x="88" y="191"/>
                    <a:pt x="88" y="191"/>
                    <a:pt x="88" y="191"/>
                  </a:cubicBezTo>
                  <a:cubicBezTo>
                    <a:pt x="193" y="56"/>
                    <a:pt x="193" y="56"/>
                    <a:pt x="193" y="56"/>
                  </a:cubicBezTo>
                  <a:cubicBezTo>
                    <a:pt x="192" y="56"/>
                    <a:pt x="192" y="56"/>
                    <a:pt x="192" y="56"/>
                  </a:cubicBezTo>
                  <a:cubicBezTo>
                    <a:pt x="29" y="104"/>
                    <a:pt x="29" y="104"/>
                    <a:pt x="29" y="10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2" name="Freeform 59"/>
            <p:cNvSpPr>
              <a:spLocks/>
            </p:cNvSpPr>
            <p:nvPr userDrawn="1"/>
          </p:nvSpPr>
          <p:spPr bwMode="auto">
            <a:xfrm>
              <a:off x="587375" y="949325"/>
              <a:ext cx="57150" cy="53975"/>
            </a:xfrm>
            <a:custGeom>
              <a:avLst/>
              <a:gdLst/>
              <a:ahLst/>
              <a:cxnLst>
                <a:cxn ang="0">
                  <a:pos x="0" y="57"/>
                </a:cxn>
                <a:cxn ang="0">
                  <a:pos x="220" y="0"/>
                </a:cxn>
                <a:cxn ang="0">
                  <a:pos x="254" y="49"/>
                </a:cxn>
                <a:cxn ang="0">
                  <a:pos x="124" y="236"/>
                </a:cxn>
                <a:cxn ang="0">
                  <a:pos x="88" y="191"/>
                </a:cxn>
                <a:cxn ang="0">
                  <a:pos x="193" y="56"/>
                </a:cxn>
                <a:cxn ang="0">
                  <a:pos x="192" y="56"/>
                </a:cxn>
                <a:cxn ang="0">
                  <a:pos x="29" y="104"/>
                </a:cxn>
              </a:cxnLst>
              <a:rect l="0" t="0" r="r" b="b"/>
              <a:pathLst>
                <a:path w="254" h="236">
                  <a:moveTo>
                    <a:pt x="0" y="57"/>
                  </a:moveTo>
                  <a:cubicBezTo>
                    <a:pt x="220" y="0"/>
                    <a:pt x="220" y="0"/>
                    <a:pt x="220" y="0"/>
                  </a:cubicBezTo>
                  <a:cubicBezTo>
                    <a:pt x="231" y="16"/>
                    <a:pt x="242" y="33"/>
                    <a:pt x="254" y="49"/>
                  </a:cubicBezTo>
                  <a:cubicBezTo>
                    <a:pt x="124" y="236"/>
                    <a:pt x="124" y="236"/>
                    <a:pt x="124" y="236"/>
                  </a:cubicBezTo>
                  <a:cubicBezTo>
                    <a:pt x="88" y="191"/>
                    <a:pt x="88" y="191"/>
                    <a:pt x="88" y="191"/>
                  </a:cubicBezTo>
                  <a:cubicBezTo>
                    <a:pt x="193" y="56"/>
                    <a:pt x="193" y="56"/>
                    <a:pt x="193" y="56"/>
                  </a:cubicBezTo>
                  <a:cubicBezTo>
                    <a:pt x="192" y="56"/>
                    <a:pt x="192" y="56"/>
                    <a:pt x="192" y="56"/>
                  </a:cubicBezTo>
                  <a:cubicBezTo>
                    <a:pt x="29" y="104"/>
                    <a:pt x="29" y="104"/>
                    <a:pt x="29" y="104"/>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3" name="Freeform 60"/>
            <p:cNvSpPr>
              <a:spLocks/>
            </p:cNvSpPr>
            <p:nvPr userDrawn="1"/>
          </p:nvSpPr>
          <p:spPr bwMode="auto">
            <a:xfrm>
              <a:off x="560388" y="879475"/>
              <a:ext cx="53975" cy="47625"/>
            </a:xfrm>
            <a:custGeom>
              <a:avLst/>
              <a:gdLst/>
              <a:ahLst/>
              <a:cxnLst>
                <a:cxn ang="0">
                  <a:pos x="195" y="143"/>
                </a:cxn>
                <a:cxn ang="0">
                  <a:pos x="186" y="94"/>
                </a:cxn>
                <a:cxn ang="0">
                  <a:pos x="152" y="69"/>
                </a:cxn>
                <a:cxn ang="0">
                  <a:pos x="143" y="126"/>
                </a:cxn>
                <a:cxn ang="0">
                  <a:pos x="104" y="194"/>
                </a:cxn>
                <a:cxn ang="0">
                  <a:pos x="11" y="138"/>
                </a:cxn>
                <a:cxn ang="0">
                  <a:pos x="0" y="70"/>
                </a:cxn>
                <a:cxn ang="0">
                  <a:pos x="42" y="71"/>
                </a:cxn>
                <a:cxn ang="0">
                  <a:pos x="50" y="116"/>
                </a:cxn>
                <a:cxn ang="0">
                  <a:pos x="84" y="141"/>
                </a:cxn>
                <a:cxn ang="0">
                  <a:pos x="93" y="105"/>
                </a:cxn>
                <a:cxn ang="0">
                  <a:pos x="127" y="18"/>
                </a:cxn>
                <a:cxn ang="0">
                  <a:pos x="226" y="76"/>
                </a:cxn>
                <a:cxn ang="0">
                  <a:pos x="239" y="141"/>
                </a:cxn>
                <a:cxn ang="0">
                  <a:pos x="195" y="143"/>
                </a:cxn>
              </a:cxnLst>
              <a:rect l="0" t="0" r="r" b="b"/>
              <a:pathLst>
                <a:path w="239" h="210">
                  <a:moveTo>
                    <a:pt x="195" y="143"/>
                  </a:moveTo>
                  <a:cubicBezTo>
                    <a:pt x="194" y="129"/>
                    <a:pt x="192" y="108"/>
                    <a:pt x="186" y="94"/>
                  </a:cubicBezTo>
                  <a:cubicBezTo>
                    <a:pt x="180" y="78"/>
                    <a:pt x="171" y="62"/>
                    <a:pt x="152" y="69"/>
                  </a:cubicBezTo>
                  <a:cubicBezTo>
                    <a:pt x="134" y="76"/>
                    <a:pt x="141" y="100"/>
                    <a:pt x="143" y="126"/>
                  </a:cubicBezTo>
                  <a:cubicBezTo>
                    <a:pt x="145" y="152"/>
                    <a:pt x="142" y="179"/>
                    <a:pt x="104" y="194"/>
                  </a:cubicBezTo>
                  <a:cubicBezTo>
                    <a:pt x="61" y="210"/>
                    <a:pt x="26" y="175"/>
                    <a:pt x="11" y="138"/>
                  </a:cubicBezTo>
                  <a:cubicBezTo>
                    <a:pt x="3" y="116"/>
                    <a:pt x="0" y="93"/>
                    <a:pt x="0" y="70"/>
                  </a:cubicBezTo>
                  <a:cubicBezTo>
                    <a:pt x="42" y="71"/>
                    <a:pt x="42" y="71"/>
                    <a:pt x="42" y="71"/>
                  </a:cubicBezTo>
                  <a:cubicBezTo>
                    <a:pt x="42" y="86"/>
                    <a:pt x="46" y="105"/>
                    <a:pt x="50" y="116"/>
                  </a:cubicBezTo>
                  <a:cubicBezTo>
                    <a:pt x="59" y="140"/>
                    <a:pt x="71" y="146"/>
                    <a:pt x="84" y="141"/>
                  </a:cubicBezTo>
                  <a:cubicBezTo>
                    <a:pt x="92" y="138"/>
                    <a:pt x="97" y="130"/>
                    <a:pt x="93" y="105"/>
                  </a:cubicBezTo>
                  <a:cubicBezTo>
                    <a:pt x="85" y="50"/>
                    <a:pt x="100" y="29"/>
                    <a:pt x="127" y="18"/>
                  </a:cubicBezTo>
                  <a:cubicBezTo>
                    <a:pt x="176" y="0"/>
                    <a:pt x="210" y="32"/>
                    <a:pt x="226" y="76"/>
                  </a:cubicBezTo>
                  <a:cubicBezTo>
                    <a:pt x="234" y="96"/>
                    <a:pt x="238" y="119"/>
                    <a:pt x="239" y="141"/>
                  </a:cubicBezTo>
                  <a:lnTo>
                    <a:pt x="195" y="14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4" name="Freeform 61"/>
            <p:cNvSpPr>
              <a:spLocks/>
            </p:cNvSpPr>
            <p:nvPr userDrawn="1"/>
          </p:nvSpPr>
          <p:spPr bwMode="auto">
            <a:xfrm>
              <a:off x="560388" y="879475"/>
              <a:ext cx="53975" cy="47625"/>
            </a:xfrm>
            <a:custGeom>
              <a:avLst/>
              <a:gdLst/>
              <a:ahLst/>
              <a:cxnLst>
                <a:cxn ang="0">
                  <a:pos x="195" y="143"/>
                </a:cxn>
                <a:cxn ang="0">
                  <a:pos x="186" y="94"/>
                </a:cxn>
                <a:cxn ang="0">
                  <a:pos x="152" y="69"/>
                </a:cxn>
                <a:cxn ang="0">
                  <a:pos x="143" y="126"/>
                </a:cxn>
                <a:cxn ang="0">
                  <a:pos x="104" y="194"/>
                </a:cxn>
                <a:cxn ang="0">
                  <a:pos x="11" y="138"/>
                </a:cxn>
                <a:cxn ang="0">
                  <a:pos x="0" y="70"/>
                </a:cxn>
                <a:cxn ang="0">
                  <a:pos x="42" y="71"/>
                </a:cxn>
                <a:cxn ang="0">
                  <a:pos x="50" y="116"/>
                </a:cxn>
                <a:cxn ang="0">
                  <a:pos x="84" y="141"/>
                </a:cxn>
                <a:cxn ang="0">
                  <a:pos x="93" y="105"/>
                </a:cxn>
                <a:cxn ang="0">
                  <a:pos x="127" y="18"/>
                </a:cxn>
                <a:cxn ang="0">
                  <a:pos x="226" y="76"/>
                </a:cxn>
                <a:cxn ang="0">
                  <a:pos x="239" y="141"/>
                </a:cxn>
                <a:cxn ang="0">
                  <a:pos x="195" y="143"/>
                </a:cxn>
              </a:cxnLst>
              <a:rect l="0" t="0" r="r" b="b"/>
              <a:pathLst>
                <a:path w="239" h="210">
                  <a:moveTo>
                    <a:pt x="195" y="143"/>
                  </a:moveTo>
                  <a:cubicBezTo>
                    <a:pt x="194" y="129"/>
                    <a:pt x="192" y="108"/>
                    <a:pt x="186" y="94"/>
                  </a:cubicBezTo>
                  <a:cubicBezTo>
                    <a:pt x="180" y="78"/>
                    <a:pt x="171" y="62"/>
                    <a:pt x="152" y="69"/>
                  </a:cubicBezTo>
                  <a:cubicBezTo>
                    <a:pt x="134" y="76"/>
                    <a:pt x="141" y="100"/>
                    <a:pt x="143" y="126"/>
                  </a:cubicBezTo>
                  <a:cubicBezTo>
                    <a:pt x="145" y="152"/>
                    <a:pt x="142" y="179"/>
                    <a:pt x="104" y="194"/>
                  </a:cubicBezTo>
                  <a:cubicBezTo>
                    <a:pt x="61" y="210"/>
                    <a:pt x="26" y="175"/>
                    <a:pt x="11" y="138"/>
                  </a:cubicBezTo>
                  <a:cubicBezTo>
                    <a:pt x="3" y="116"/>
                    <a:pt x="0" y="93"/>
                    <a:pt x="0" y="70"/>
                  </a:cubicBezTo>
                  <a:cubicBezTo>
                    <a:pt x="42" y="71"/>
                    <a:pt x="42" y="71"/>
                    <a:pt x="42" y="71"/>
                  </a:cubicBezTo>
                  <a:cubicBezTo>
                    <a:pt x="42" y="86"/>
                    <a:pt x="46" y="105"/>
                    <a:pt x="50" y="116"/>
                  </a:cubicBezTo>
                  <a:cubicBezTo>
                    <a:pt x="59" y="140"/>
                    <a:pt x="71" y="146"/>
                    <a:pt x="84" y="141"/>
                  </a:cubicBezTo>
                  <a:cubicBezTo>
                    <a:pt x="92" y="138"/>
                    <a:pt x="97" y="130"/>
                    <a:pt x="93" y="105"/>
                  </a:cubicBezTo>
                  <a:cubicBezTo>
                    <a:pt x="85" y="50"/>
                    <a:pt x="100" y="29"/>
                    <a:pt x="127" y="18"/>
                  </a:cubicBezTo>
                  <a:cubicBezTo>
                    <a:pt x="176" y="0"/>
                    <a:pt x="210" y="32"/>
                    <a:pt x="226" y="76"/>
                  </a:cubicBezTo>
                  <a:cubicBezTo>
                    <a:pt x="234" y="96"/>
                    <a:pt x="238" y="119"/>
                    <a:pt x="239" y="141"/>
                  </a:cubicBezTo>
                  <a:lnTo>
                    <a:pt x="195" y="143"/>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5" name="Freeform 62"/>
            <p:cNvSpPr>
              <a:spLocks/>
            </p:cNvSpPr>
            <p:nvPr userDrawn="1"/>
          </p:nvSpPr>
          <p:spPr bwMode="auto">
            <a:xfrm>
              <a:off x="542925" y="815975"/>
              <a:ext cx="50800" cy="38100"/>
            </a:xfrm>
            <a:custGeom>
              <a:avLst/>
              <a:gdLst/>
              <a:ahLst/>
              <a:cxnLst>
                <a:cxn ang="0">
                  <a:pos x="0" y="4"/>
                </a:cxn>
                <a:cxn ang="0">
                  <a:pos x="54" y="0"/>
                </a:cxn>
                <a:cxn ang="0">
                  <a:pos x="59" y="54"/>
                </a:cxn>
                <a:cxn ang="0">
                  <a:pos x="221" y="38"/>
                </a:cxn>
                <a:cxn ang="0">
                  <a:pos x="227" y="88"/>
                </a:cxn>
                <a:cxn ang="0">
                  <a:pos x="66" y="111"/>
                </a:cxn>
                <a:cxn ang="0">
                  <a:pos x="74" y="163"/>
                </a:cxn>
                <a:cxn ang="0">
                  <a:pos x="20" y="173"/>
                </a:cxn>
              </a:cxnLst>
              <a:rect l="0" t="0" r="r" b="b"/>
              <a:pathLst>
                <a:path w="227" h="173">
                  <a:moveTo>
                    <a:pt x="0" y="4"/>
                  </a:moveTo>
                  <a:cubicBezTo>
                    <a:pt x="54" y="0"/>
                    <a:pt x="54" y="0"/>
                    <a:pt x="54" y="0"/>
                  </a:cubicBezTo>
                  <a:cubicBezTo>
                    <a:pt x="56" y="18"/>
                    <a:pt x="57" y="36"/>
                    <a:pt x="59" y="54"/>
                  </a:cubicBezTo>
                  <a:cubicBezTo>
                    <a:pt x="221" y="38"/>
                    <a:pt x="221" y="38"/>
                    <a:pt x="221" y="38"/>
                  </a:cubicBezTo>
                  <a:cubicBezTo>
                    <a:pt x="223" y="54"/>
                    <a:pt x="225" y="72"/>
                    <a:pt x="227" y="88"/>
                  </a:cubicBezTo>
                  <a:cubicBezTo>
                    <a:pt x="66" y="111"/>
                    <a:pt x="66" y="111"/>
                    <a:pt x="66" y="111"/>
                  </a:cubicBezTo>
                  <a:cubicBezTo>
                    <a:pt x="68" y="128"/>
                    <a:pt x="71" y="145"/>
                    <a:pt x="74" y="163"/>
                  </a:cubicBezTo>
                  <a:cubicBezTo>
                    <a:pt x="20" y="173"/>
                    <a:pt x="20" y="173"/>
                    <a:pt x="20" y="17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6" name="Freeform 63"/>
            <p:cNvSpPr>
              <a:spLocks/>
            </p:cNvSpPr>
            <p:nvPr userDrawn="1"/>
          </p:nvSpPr>
          <p:spPr bwMode="auto">
            <a:xfrm>
              <a:off x="542925" y="815975"/>
              <a:ext cx="50800" cy="38100"/>
            </a:xfrm>
            <a:custGeom>
              <a:avLst/>
              <a:gdLst/>
              <a:ahLst/>
              <a:cxnLst>
                <a:cxn ang="0">
                  <a:pos x="0" y="4"/>
                </a:cxn>
                <a:cxn ang="0">
                  <a:pos x="54" y="0"/>
                </a:cxn>
                <a:cxn ang="0">
                  <a:pos x="59" y="54"/>
                </a:cxn>
                <a:cxn ang="0">
                  <a:pos x="221" y="38"/>
                </a:cxn>
                <a:cxn ang="0">
                  <a:pos x="227" y="88"/>
                </a:cxn>
                <a:cxn ang="0">
                  <a:pos x="66" y="111"/>
                </a:cxn>
                <a:cxn ang="0">
                  <a:pos x="74" y="163"/>
                </a:cxn>
                <a:cxn ang="0">
                  <a:pos x="20" y="173"/>
                </a:cxn>
              </a:cxnLst>
              <a:rect l="0" t="0" r="r" b="b"/>
              <a:pathLst>
                <a:path w="227" h="173">
                  <a:moveTo>
                    <a:pt x="0" y="4"/>
                  </a:moveTo>
                  <a:cubicBezTo>
                    <a:pt x="54" y="0"/>
                    <a:pt x="54" y="0"/>
                    <a:pt x="54" y="0"/>
                  </a:cubicBezTo>
                  <a:cubicBezTo>
                    <a:pt x="56" y="18"/>
                    <a:pt x="57" y="36"/>
                    <a:pt x="59" y="54"/>
                  </a:cubicBezTo>
                  <a:cubicBezTo>
                    <a:pt x="221" y="38"/>
                    <a:pt x="221" y="38"/>
                    <a:pt x="221" y="38"/>
                  </a:cubicBezTo>
                  <a:cubicBezTo>
                    <a:pt x="223" y="54"/>
                    <a:pt x="225" y="72"/>
                    <a:pt x="227" y="88"/>
                  </a:cubicBezTo>
                  <a:cubicBezTo>
                    <a:pt x="66" y="111"/>
                    <a:pt x="66" y="111"/>
                    <a:pt x="66" y="111"/>
                  </a:cubicBezTo>
                  <a:cubicBezTo>
                    <a:pt x="68" y="128"/>
                    <a:pt x="71" y="145"/>
                    <a:pt x="74" y="163"/>
                  </a:cubicBezTo>
                  <a:cubicBezTo>
                    <a:pt x="20" y="173"/>
                    <a:pt x="20" y="173"/>
                    <a:pt x="20" y="173"/>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7" name="Freeform 64"/>
            <p:cNvSpPr>
              <a:spLocks/>
            </p:cNvSpPr>
            <p:nvPr userDrawn="1"/>
          </p:nvSpPr>
          <p:spPr bwMode="auto">
            <a:xfrm>
              <a:off x="544513" y="738188"/>
              <a:ext cx="50800" cy="39688"/>
            </a:xfrm>
            <a:custGeom>
              <a:avLst/>
              <a:gdLst/>
              <a:ahLst/>
              <a:cxnLst>
                <a:cxn ang="0">
                  <a:pos x="231" y="7"/>
                </a:cxn>
                <a:cxn ang="0">
                  <a:pos x="221" y="63"/>
                </a:cxn>
                <a:cxn ang="0">
                  <a:pos x="172" y="78"/>
                </a:cxn>
                <a:cxn ang="0">
                  <a:pos x="132" y="111"/>
                </a:cxn>
                <a:cxn ang="0">
                  <a:pos x="131" y="119"/>
                </a:cxn>
                <a:cxn ang="0">
                  <a:pos x="213" y="127"/>
                </a:cxn>
                <a:cxn ang="0">
                  <a:pos x="209" y="177"/>
                </a:cxn>
                <a:cxn ang="0">
                  <a:pos x="0" y="165"/>
                </a:cxn>
                <a:cxn ang="0">
                  <a:pos x="8" y="76"/>
                </a:cxn>
                <a:cxn ang="0">
                  <a:pos x="72" y="2"/>
                </a:cxn>
                <a:cxn ang="0">
                  <a:pos x="123" y="59"/>
                </a:cxn>
                <a:cxn ang="0">
                  <a:pos x="124" y="59"/>
                </a:cxn>
                <a:cxn ang="0">
                  <a:pos x="153" y="39"/>
                </a:cxn>
                <a:cxn ang="0">
                  <a:pos x="231" y="7"/>
                </a:cxn>
              </a:cxnLst>
              <a:rect l="0" t="0" r="r" b="b"/>
              <a:pathLst>
                <a:path w="231" h="177">
                  <a:moveTo>
                    <a:pt x="231" y="7"/>
                  </a:moveTo>
                  <a:cubicBezTo>
                    <a:pt x="226" y="26"/>
                    <a:pt x="223" y="44"/>
                    <a:pt x="221" y="63"/>
                  </a:cubicBezTo>
                  <a:cubicBezTo>
                    <a:pt x="221" y="63"/>
                    <a:pt x="187" y="72"/>
                    <a:pt x="172" y="78"/>
                  </a:cubicBezTo>
                  <a:cubicBezTo>
                    <a:pt x="153" y="85"/>
                    <a:pt x="135" y="96"/>
                    <a:pt x="132" y="111"/>
                  </a:cubicBezTo>
                  <a:cubicBezTo>
                    <a:pt x="132" y="114"/>
                    <a:pt x="132" y="117"/>
                    <a:pt x="131" y="119"/>
                  </a:cubicBezTo>
                  <a:cubicBezTo>
                    <a:pt x="213" y="127"/>
                    <a:pt x="213" y="127"/>
                    <a:pt x="213" y="127"/>
                  </a:cubicBezTo>
                  <a:cubicBezTo>
                    <a:pt x="211" y="143"/>
                    <a:pt x="210" y="160"/>
                    <a:pt x="209" y="177"/>
                  </a:cubicBezTo>
                  <a:cubicBezTo>
                    <a:pt x="0" y="165"/>
                    <a:pt x="0" y="165"/>
                    <a:pt x="0" y="165"/>
                  </a:cubicBezTo>
                  <a:cubicBezTo>
                    <a:pt x="2" y="135"/>
                    <a:pt x="4" y="106"/>
                    <a:pt x="8" y="76"/>
                  </a:cubicBezTo>
                  <a:cubicBezTo>
                    <a:pt x="13" y="34"/>
                    <a:pt x="33" y="0"/>
                    <a:pt x="72" y="2"/>
                  </a:cubicBezTo>
                  <a:cubicBezTo>
                    <a:pt x="103" y="4"/>
                    <a:pt x="123" y="26"/>
                    <a:pt x="123" y="59"/>
                  </a:cubicBezTo>
                  <a:cubicBezTo>
                    <a:pt x="124" y="59"/>
                    <a:pt x="124" y="59"/>
                    <a:pt x="124" y="59"/>
                  </a:cubicBezTo>
                  <a:cubicBezTo>
                    <a:pt x="133" y="50"/>
                    <a:pt x="140" y="46"/>
                    <a:pt x="153" y="39"/>
                  </a:cubicBezTo>
                  <a:cubicBezTo>
                    <a:pt x="174" y="27"/>
                    <a:pt x="231" y="7"/>
                    <a:pt x="231"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8" name="Freeform 65"/>
            <p:cNvSpPr>
              <a:spLocks/>
            </p:cNvSpPr>
            <p:nvPr userDrawn="1"/>
          </p:nvSpPr>
          <p:spPr bwMode="auto">
            <a:xfrm>
              <a:off x="544513" y="738188"/>
              <a:ext cx="50800" cy="39688"/>
            </a:xfrm>
            <a:custGeom>
              <a:avLst/>
              <a:gdLst/>
              <a:ahLst/>
              <a:cxnLst>
                <a:cxn ang="0">
                  <a:pos x="231" y="7"/>
                </a:cxn>
                <a:cxn ang="0">
                  <a:pos x="221" y="63"/>
                </a:cxn>
                <a:cxn ang="0">
                  <a:pos x="172" y="78"/>
                </a:cxn>
                <a:cxn ang="0">
                  <a:pos x="132" y="111"/>
                </a:cxn>
                <a:cxn ang="0">
                  <a:pos x="131" y="119"/>
                </a:cxn>
                <a:cxn ang="0">
                  <a:pos x="213" y="127"/>
                </a:cxn>
                <a:cxn ang="0">
                  <a:pos x="209" y="177"/>
                </a:cxn>
                <a:cxn ang="0">
                  <a:pos x="0" y="165"/>
                </a:cxn>
                <a:cxn ang="0">
                  <a:pos x="8" y="76"/>
                </a:cxn>
                <a:cxn ang="0">
                  <a:pos x="72" y="2"/>
                </a:cxn>
                <a:cxn ang="0">
                  <a:pos x="123" y="59"/>
                </a:cxn>
                <a:cxn ang="0">
                  <a:pos x="124" y="59"/>
                </a:cxn>
                <a:cxn ang="0">
                  <a:pos x="153" y="39"/>
                </a:cxn>
                <a:cxn ang="0">
                  <a:pos x="231" y="7"/>
                </a:cxn>
              </a:cxnLst>
              <a:rect l="0" t="0" r="r" b="b"/>
              <a:pathLst>
                <a:path w="231" h="177">
                  <a:moveTo>
                    <a:pt x="231" y="7"/>
                  </a:moveTo>
                  <a:cubicBezTo>
                    <a:pt x="226" y="26"/>
                    <a:pt x="223" y="44"/>
                    <a:pt x="221" y="63"/>
                  </a:cubicBezTo>
                  <a:cubicBezTo>
                    <a:pt x="221" y="63"/>
                    <a:pt x="187" y="72"/>
                    <a:pt x="172" y="78"/>
                  </a:cubicBezTo>
                  <a:cubicBezTo>
                    <a:pt x="153" y="85"/>
                    <a:pt x="135" y="96"/>
                    <a:pt x="132" y="111"/>
                  </a:cubicBezTo>
                  <a:cubicBezTo>
                    <a:pt x="132" y="114"/>
                    <a:pt x="132" y="117"/>
                    <a:pt x="131" y="119"/>
                  </a:cubicBezTo>
                  <a:cubicBezTo>
                    <a:pt x="213" y="127"/>
                    <a:pt x="213" y="127"/>
                    <a:pt x="213" y="127"/>
                  </a:cubicBezTo>
                  <a:cubicBezTo>
                    <a:pt x="211" y="143"/>
                    <a:pt x="210" y="160"/>
                    <a:pt x="209" y="177"/>
                  </a:cubicBezTo>
                  <a:cubicBezTo>
                    <a:pt x="0" y="165"/>
                    <a:pt x="0" y="165"/>
                    <a:pt x="0" y="165"/>
                  </a:cubicBezTo>
                  <a:cubicBezTo>
                    <a:pt x="2" y="135"/>
                    <a:pt x="4" y="106"/>
                    <a:pt x="8" y="76"/>
                  </a:cubicBezTo>
                  <a:cubicBezTo>
                    <a:pt x="13" y="34"/>
                    <a:pt x="33" y="0"/>
                    <a:pt x="72" y="2"/>
                  </a:cubicBezTo>
                  <a:cubicBezTo>
                    <a:pt x="103" y="4"/>
                    <a:pt x="123" y="26"/>
                    <a:pt x="123" y="59"/>
                  </a:cubicBezTo>
                  <a:cubicBezTo>
                    <a:pt x="124" y="59"/>
                    <a:pt x="124" y="59"/>
                    <a:pt x="124" y="59"/>
                  </a:cubicBezTo>
                  <a:cubicBezTo>
                    <a:pt x="133" y="50"/>
                    <a:pt x="140" y="46"/>
                    <a:pt x="153" y="39"/>
                  </a:cubicBezTo>
                  <a:cubicBezTo>
                    <a:pt x="174" y="27"/>
                    <a:pt x="231" y="7"/>
                    <a:pt x="231" y="7"/>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9" name="Freeform 66"/>
            <p:cNvSpPr>
              <a:spLocks/>
            </p:cNvSpPr>
            <p:nvPr userDrawn="1"/>
          </p:nvSpPr>
          <p:spPr bwMode="auto">
            <a:xfrm>
              <a:off x="561975" y="671513"/>
              <a:ext cx="57150" cy="47625"/>
            </a:xfrm>
            <a:custGeom>
              <a:avLst/>
              <a:gdLst/>
              <a:ahLst/>
              <a:cxnLst>
                <a:cxn ang="0">
                  <a:pos x="20" y="0"/>
                </a:cxn>
                <a:cxn ang="0">
                  <a:pos x="256" y="7"/>
                </a:cxn>
                <a:cxn ang="0">
                  <a:pos x="231" y="60"/>
                </a:cxn>
                <a:cxn ang="0">
                  <a:pos x="182" y="58"/>
                </a:cxn>
                <a:cxn ang="0">
                  <a:pos x="156" y="127"/>
                </a:cxn>
                <a:cxn ang="0">
                  <a:pos x="194" y="158"/>
                </a:cxn>
                <a:cxn ang="0">
                  <a:pos x="178" y="212"/>
                </a:cxn>
                <a:cxn ang="0">
                  <a:pos x="0" y="55"/>
                </a:cxn>
              </a:cxnLst>
              <a:rect l="0" t="0" r="r" b="b"/>
              <a:pathLst>
                <a:path w="256" h="212">
                  <a:moveTo>
                    <a:pt x="20" y="0"/>
                  </a:moveTo>
                  <a:cubicBezTo>
                    <a:pt x="256" y="7"/>
                    <a:pt x="256" y="7"/>
                    <a:pt x="256" y="7"/>
                  </a:cubicBezTo>
                  <a:cubicBezTo>
                    <a:pt x="247" y="24"/>
                    <a:pt x="239" y="42"/>
                    <a:pt x="231" y="60"/>
                  </a:cubicBezTo>
                  <a:cubicBezTo>
                    <a:pt x="182" y="58"/>
                    <a:pt x="182" y="58"/>
                    <a:pt x="182" y="58"/>
                  </a:cubicBezTo>
                  <a:cubicBezTo>
                    <a:pt x="173" y="80"/>
                    <a:pt x="164" y="103"/>
                    <a:pt x="156" y="127"/>
                  </a:cubicBezTo>
                  <a:cubicBezTo>
                    <a:pt x="194" y="158"/>
                    <a:pt x="194" y="158"/>
                    <a:pt x="194" y="158"/>
                  </a:cubicBezTo>
                  <a:cubicBezTo>
                    <a:pt x="189" y="176"/>
                    <a:pt x="183" y="194"/>
                    <a:pt x="178" y="212"/>
                  </a:cubicBezTo>
                  <a:cubicBezTo>
                    <a:pt x="0" y="55"/>
                    <a:pt x="0" y="55"/>
                    <a:pt x="0" y="5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0" name="Freeform 67"/>
            <p:cNvSpPr>
              <a:spLocks/>
            </p:cNvSpPr>
            <p:nvPr userDrawn="1"/>
          </p:nvSpPr>
          <p:spPr bwMode="auto">
            <a:xfrm>
              <a:off x="561975" y="671513"/>
              <a:ext cx="57150" cy="47625"/>
            </a:xfrm>
            <a:custGeom>
              <a:avLst/>
              <a:gdLst/>
              <a:ahLst/>
              <a:cxnLst>
                <a:cxn ang="0">
                  <a:pos x="20" y="0"/>
                </a:cxn>
                <a:cxn ang="0">
                  <a:pos x="256" y="7"/>
                </a:cxn>
                <a:cxn ang="0">
                  <a:pos x="231" y="60"/>
                </a:cxn>
                <a:cxn ang="0">
                  <a:pos x="182" y="58"/>
                </a:cxn>
                <a:cxn ang="0">
                  <a:pos x="156" y="127"/>
                </a:cxn>
                <a:cxn ang="0">
                  <a:pos x="194" y="158"/>
                </a:cxn>
                <a:cxn ang="0">
                  <a:pos x="178" y="212"/>
                </a:cxn>
                <a:cxn ang="0">
                  <a:pos x="0" y="55"/>
                </a:cxn>
              </a:cxnLst>
              <a:rect l="0" t="0" r="r" b="b"/>
              <a:pathLst>
                <a:path w="256" h="212">
                  <a:moveTo>
                    <a:pt x="20" y="0"/>
                  </a:moveTo>
                  <a:cubicBezTo>
                    <a:pt x="256" y="7"/>
                    <a:pt x="256" y="7"/>
                    <a:pt x="256" y="7"/>
                  </a:cubicBezTo>
                  <a:cubicBezTo>
                    <a:pt x="247" y="24"/>
                    <a:pt x="239" y="42"/>
                    <a:pt x="231" y="60"/>
                  </a:cubicBezTo>
                  <a:cubicBezTo>
                    <a:pt x="182" y="58"/>
                    <a:pt x="182" y="58"/>
                    <a:pt x="182" y="58"/>
                  </a:cubicBezTo>
                  <a:cubicBezTo>
                    <a:pt x="173" y="80"/>
                    <a:pt x="164" y="103"/>
                    <a:pt x="156" y="127"/>
                  </a:cubicBezTo>
                  <a:cubicBezTo>
                    <a:pt x="194" y="158"/>
                    <a:pt x="194" y="158"/>
                    <a:pt x="194" y="158"/>
                  </a:cubicBezTo>
                  <a:cubicBezTo>
                    <a:pt x="189" y="176"/>
                    <a:pt x="183" y="194"/>
                    <a:pt x="178" y="212"/>
                  </a:cubicBezTo>
                  <a:cubicBezTo>
                    <a:pt x="0" y="55"/>
                    <a:pt x="0" y="55"/>
                    <a:pt x="0" y="55"/>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1" name="Freeform 68"/>
            <p:cNvSpPr>
              <a:spLocks/>
            </p:cNvSpPr>
            <p:nvPr userDrawn="1"/>
          </p:nvSpPr>
          <p:spPr bwMode="auto">
            <a:xfrm>
              <a:off x="636588" y="533400"/>
              <a:ext cx="63500" cy="65088"/>
            </a:xfrm>
            <a:custGeom>
              <a:avLst/>
              <a:gdLst/>
              <a:ahLst/>
              <a:cxnLst>
                <a:cxn ang="0">
                  <a:pos x="48" y="93"/>
                </a:cxn>
                <a:cxn ang="0">
                  <a:pos x="207" y="146"/>
                </a:cxn>
                <a:cxn ang="0">
                  <a:pos x="115" y="34"/>
                </a:cxn>
                <a:cxn ang="0">
                  <a:pos x="158" y="0"/>
                </a:cxn>
                <a:cxn ang="0">
                  <a:pos x="288" y="174"/>
                </a:cxn>
                <a:cxn ang="0">
                  <a:pos x="244" y="209"/>
                </a:cxn>
                <a:cxn ang="0">
                  <a:pos x="91" y="159"/>
                </a:cxn>
                <a:cxn ang="0">
                  <a:pos x="188" y="260"/>
                </a:cxn>
                <a:cxn ang="0">
                  <a:pos x="155" y="292"/>
                </a:cxn>
                <a:cxn ang="0">
                  <a:pos x="0" y="140"/>
                </a:cxn>
              </a:cxnLst>
              <a:rect l="0" t="0" r="r" b="b"/>
              <a:pathLst>
                <a:path w="288" h="292">
                  <a:moveTo>
                    <a:pt x="48" y="93"/>
                  </a:moveTo>
                  <a:cubicBezTo>
                    <a:pt x="207" y="146"/>
                    <a:pt x="207" y="146"/>
                    <a:pt x="207" y="146"/>
                  </a:cubicBezTo>
                  <a:cubicBezTo>
                    <a:pt x="115" y="34"/>
                    <a:pt x="115" y="34"/>
                    <a:pt x="115" y="34"/>
                  </a:cubicBezTo>
                  <a:cubicBezTo>
                    <a:pt x="158" y="0"/>
                    <a:pt x="158" y="0"/>
                    <a:pt x="158" y="0"/>
                  </a:cubicBezTo>
                  <a:cubicBezTo>
                    <a:pt x="288" y="174"/>
                    <a:pt x="288" y="174"/>
                    <a:pt x="288" y="174"/>
                  </a:cubicBezTo>
                  <a:cubicBezTo>
                    <a:pt x="273" y="186"/>
                    <a:pt x="259" y="197"/>
                    <a:pt x="244" y="209"/>
                  </a:cubicBezTo>
                  <a:cubicBezTo>
                    <a:pt x="91" y="159"/>
                    <a:pt x="91" y="159"/>
                    <a:pt x="91" y="159"/>
                  </a:cubicBezTo>
                  <a:cubicBezTo>
                    <a:pt x="188" y="260"/>
                    <a:pt x="188" y="260"/>
                    <a:pt x="188" y="260"/>
                  </a:cubicBezTo>
                  <a:cubicBezTo>
                    <a:pt x="177" y="271"/>
                    <a:pt x="166" y="281"/>
                    <a:pt x="155" y="292"/>
                  </a:cubicBezTo>
                  <a:cubicBezTo>
                    <a:pt x="0" y="140"/>
                    <a:pt x="0" y="140"/>
                    <a:pt x="0" y="14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2" name="Freeform 69"/>
            <p:cNvSpPr>
              <a:spLocks/>
            </p:cNvSpPr>
            <p:nvPr userDrawn="1"/>
          </p:nvSpPr>
          <p:spPr bwMode="auto">
            <a:xfrm>
              <a:off x="636588" y="533400"/>
              <a:ext cx="63500" cy="65088"/>
            </a:xfrm>
            <a:custGeom>
              <a:avLst/>
              <a:gdLst/>
              <a:ahLst/>
              <a:cxnLst>
                <a:cxn ang="0">
                  <a:pos x="48" y="93"/>
                </a:cxn>
                <a:cxn ang="0">
                  <a:pos x="207" y="146"/>
                </a:cxn>
                <a:cxn ang="0">
                  <a:pos x="115" y="34"/>
                </a:cxn>
                <a:cxn ang="0">
                  <a:pos x="158" y="0"/>
                </a:cxn>
                <a:cxn ang="0">
                  <a:pos x="288" y="174"/>
                </a:cxn>
                <a:cxn ang="0">
                  <a:pos x="244" y="209"/>
                </a:cxn>
                <a:cxn ang="0">
                  <a:pos x="91" y="159"/>
                </a:cxn>
                <a:cxn ang="0">
                  <a:pos x="188" y="260"/>
                </a:cxn>
                <a:cxn ang="0">
                  <a:pos x="155" y="292"/>
                </a:cxn>
                <a:cxn ang="0">
                  <a:pos x="0" y="140"/>
                </a:cxn>
              </a:cxnLst>
              <a:rect l="0" t="0" r="r" b="b"/>
              <a:pathLst>
                <a:path w="288" h="292">
                  <a:moveTo>
                    <a:pt x="48" y="93"/>
                  </a:moveTo>
                  <a:cubicBezTo>
                    <a:pt x="207" y="146"/>
                    <a:pt x="207" y="146"/>
                    <a:pt x="207" y="146"/>
                  </a:cubicBezTo>
                  <a:cubicBezTo>
                    <a:pt x="115" y="34"/>
                    <a:pt x="115" y="34"/>
                    <a:pt x="115" y="34"/>
                  </a:cubicBezTo>
                  <a:cubicBezTo>
                    <a:pt x="158" y="0"/>
                    <a:pt x="158" y="0"/>
                    <a:pt x="158" y="0"/>
                  </a:cubicBezTo>
                  <a:cubicBezTo>
                    <a:pt x="288" y="174"/>
                    <a:pt x="288" y="174"/>
                    <a:pt x="288" y="174"/>
                  </a:cubicBezTo>
                  <a:cubicBezTo>
                    <a:pt x="273" y="186"/>
                    <a:pt x="259" y="197"/>
                    <a:pt x="244" y="209"/>
                  </a:cubicBezTo>
                  <a:cubicBezTo>
                    <a:pt x="91" y="159"/>
                    <a:pt x="91" y="159"/>
                    <a:pt x="91" y="159"/>
                  </a:cubicBezTo>
                  <a:cubicBezTo>
                    <a:pt x="188" y="260"/>
                    <a:pt x="188" y="260"/>
                    <a:pt x="188" y="260"/>
                  </a:cubicBezTo>
                  <a:cubicBezTo>
                    <a:pt x="177" y="271"/>
                    <a:pt x="166" y="281"/>
                    <a:pt x="155" y="292"/>
                  </a:cubicBezTo>
                  <a:cubicBezTo>
                    <a:pt x="0" y="140"/>
                    <a:pt x="0" y="140"/>
                    <a:pt x="0" y="140"/>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3" name="Freeform 70"/>
            <p:cNvSpPr>
              <a:spLocks noEditPoints="1"/>
            </p:cNvSpPr>
            <p:nvPr userDrawn="1"/>
          </p:nvSpPr>
          <p:spPr bwMode="auto">
            <a:xfrm>
              <a:off x="701675" y="495300"/>
              <a:ext cx="57150" cy="60325"/>
            </a:xfrm>
            <a:custGeom>
              <a:avLst/>
              <a:gdLst/>
              <a:ahLst/>
              <a:cxnLst>
                <a:cxn ang="0">
                  <a:pos x="77" y="33"/>
                </a:cxn>
                <a:cxn ang="0">
                  <a:pos x="230" y="79"/>
                </a:cxn>
                <a:cxn ang="0">
                  <a:pos x="181" y="231"/>
                </a:cxn>
                <a:cxn ang="0">
                  <a:pos x="28" y="185"/>
                </a:cxn>
                <a:cxn ang="0">
                  <a:pos x="77" y="33"/>
                </a:cxn>
                <a:cxn ang="0">
                  <a:pos x="161" y="192"/>
                </a:cxn>
                <a:cxn ang="0">
                  <a:pos x="180" y="105"/>
                </a:cxn>
                <a:cxn ang="0">
                  <a:pos x="98" y="72"/>
                </a:cxn>
                <a:cxn ang="0">
                  <a:pos x="79" y="159"/>
                </a:cxn>
                <a:cxn ang="0">
                  <a:pos x="161" y="192"/>
                </a:cxn>
              </a:cxnLst>
              <a:rect l="0" t="0" r="r" b="b"/>
              <a:pathLst>
                <a:path w="258" h="264">
                  <a:moveTo>
                    <a:pt x="77" y="33"/>
                  </a:moveTo>
                  <a:cubicBezTo>
                    <a:pt x="141" y="0"/>
                    <a:pt x="201" y="25"/>
                    <a:pt x="230" y="79"/>
                  </a:cubicBezTo>
                  <a:cubicBezTo>
                    <a:pt x="258" y="133"/>
                    <a:pt x="245" y="197"/>
                    <a:pt x="181" y="231"/>
                  </a:cubicBezTo>
                  <a:cubicBezTo>
                    <a:pt x="117" y="264"/>
                    <a:pt x="57" y="239"/>
                    <a:pt x="28" y="185"/>
                  </a:cubicBezTo>
                  <a:cubicBezTo>
                    <a:pt x="0" y="130"/>
                    <a:pt x="14" y="67"/>
                    <a:pt x="77" y="33"/>
                  </a:cubicBezTo>
                  <a:moveTo>
                    <a:pt x="161" y="192"/>
                  </a:moveTo>
                  <a:cubicBezTo>
                    <a:pt x="189" y="177"/>
                    <a:pt x="201" y="146"/>
                    <a:pt x="180" y="105"/>
                  </a:cubicBezTo>
                  <a:cubicBezTo>
                    <a:pt x="158" y="64"/>
                    <a:pt x="126" y="57"/>
                    <a:pt x="98" y="72"/>
                  </a:cubicBezTo>
                  <a:cubicBezTo>
                    <a:pt x="70" y="87"/>
                    <a:pt x="57" y="118"/>
                    <a:pt x="79" y="159"/>
                  </a:cubicBezTo>
                  <a:cubicBezTo>
                    <a:pt x="100" y="199"/>
                    <a:pt x="133" y="206"/>
                    <a:pt x="161"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4" name="Freeform 71"/>
            <p:cNvSpPr>
              <a:spLocks noEditPoints="1"/>
            </p:cNvSpPr>
            <p:nvPr userDrawn="1"/>
          </p:nvSpPr>
          <p:spPr bwMode="auto">
            <a:xfrm>
              <a:off x="701675" y="495300"/>
              <a:ext cx="57150" cy="60325"/>
            </a:xfrm>
            <a:custGeom>
              <a:avLst/>
              <a:gdLst/>
              <a:ahLst/>
              <a:cxnLst>
                <a:cxn ang="0">
                  <a:pos x="77" y="33"/>
                </a:cxn>
                <a:cxn ang="0">
                  <a:pos x="230" y="79"/>
                </a:cxn>
                <a:cxn ang="0">
                  <a:pos x="181" y="231"/>
                </a:cxn>
                <a:cxn ang="0">
                  <a:pos x="28" y="185"/>
                </a:cxn>
                <a:cxn ang="0">
                  <a:pos x="77" y="33"/>
                </a:cxn>
                <a:cxn ang="0">
                  <a:pos x="161" y="192"/>
                </a:cxn>
                <a:cxn ang="0">
                  <a:pos x="180" y="105"/>
                </a:cxn>
                <a:cxn ang="0">
                  <a:pos x="98" y="72"/>
                </a:cxn>
                <a:cxn ang="0">
                  <a:pos x="79" y="159"/>
                </a:cxn>
                <a:cxn ang="0">
                  <a:pos x="161" y="192"/>
                </a:cxn>
              </a:cxnLst>
              <a:rect l="0" t="0" r="r" b="b"/>
              <a:pathLst>
                <a:path w="258" h="264">
                  <a:moveTo>
                    <a:pt x="77" y="33"/>
                  </a:moveTo>
                  <a:cubicBezTo>
                    <a:pt x="141" y="0"/>
                    <a:pt x="201" y="25"/>
                    <a:pt x="230" y="79"/>
                  </a:cubicBezTo>
                  <a:cubicBezTo>
                    <a:pt x="258" y="133"/>
                    <a:pt x="245" y="197"/>
                    <a:pt x="181" y="231"/>
                  </a:cubicBezTo>
                  <a:cubicBezTo>
                    <a:pt x="117" y="264"/>
                    <a:pt x="57" y="239"/>
                    <a:pt x="28" y="185"/>
                  </a:cubicBezTo>
                  <a:cubicBezTo>
                    <a:pt x="0" y="130"/>
                    <a:pt x="14" y="67"/>
                    <a:pt x="77" y="33"/>
                  </a:cubicBezTo>
                  <a:close/>
                  <a:moveTo>
                    <a:pt x="161" y="192"/>
                  </a:moveTo>
                  <a:cubicBezTo>
                    <a:pt x="189" y="177"/>
                    <a:pt x="201" y="146"/>
                    <a:pt x="180" y="105"/>
                  </a:cubicBezTo>
                  <a:cubicBezTo>
                    <a:pt x="158" y="64"/>
                    <a:pt x="126" y="57"/>
                    <a:pt x="98" y="72"/>
                  </a:cubicBezTo>
                  <a:cubicBezTo>
                    <a:pt x="70" y="87"/>
                    <a:pt x="57" y="118"/>
                    <a:pt x="79" y="159"/>
                  </a:cubicBezTo>
                  <a:cubicBezTo>
                    <a:pt x="100" y="199"/>
                    <a:pt x="133" y="206"/>
                    <a:pt x="161" y="192"/>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5" name="Freeform 72"/>
            <p:cNvSpPr>
              <a:spLocks/>
            </p:cNvSpPr>
            <p:nvPr userDrawn="1"/>
          </p:nvSpPr>
          <p:spPr bwMode="auto">
            <a:xfrm>
              <a:off x="777875" y="473075"/>
              <a:ext cx="44450" cy="52388"/>
            </a:xfrm>
            <a:custGeom>
              <a:avLst/>
              <a:gdLst/>
              <a:ahLst/>
              <a:cxnLst>
                <a:cxn ang="0">
                  <a:pos x="51" y="187"/>
                </a:cxn>
                <a:cxn ang="0">
                  <a:pos x="100" y="185"/>
                </a:cxn>
                <a:cxn ang="0">
                  <a:pos x="129" y="154"/>
                </a:cxn>
                <a:cxn ang="0">
                  <a:pos x="74" y="138"/>
                </a:cxn>
                <a:cxn ang="0">
                  <a:pos x="11" y="91"/>
                </a:cxn>
                <a:cxn ang="0">
                  <a:pos x="78" y="5"/>
                </a:cxn>
                <a:cxn ang="0">
                  <a:pos x="147" y="3"/>
                </a:cxn>
                <a:cxn ang="0">
                  <a:pos x="141" y="44"/>
                </a:cxn>
                <a:cxn ang="0">
                  <a:pos x="96" y="46"/>
                </a:cxn>
                <a:cxn ang="0">
                  <a:pos x="66" y="77"/>
                </a:cxn>
                <a:cxn ang="0">
                  <a:pos x="101" y="90"/>
                </a:cxn>
                <a:cxn ang="0">
                  <a:pos x="183" y="135"/>
                </a:cxn>
                <a:cxn ang="0">
                  <a:pos x="114" y="227"/>
                </a:cxn>
                <a:cxn ang="0">
                  <a:pos x="47" y="231"/>
                </a:cxn>
                <a:cxn ang="0">
                  <a:pos x="51" y="187"/>
                </a:cxn>
              </a:cxnLst>
              <a:rect l="0" t="0" r="r" b="b"/>
              <a:pathLst>
                <a:path w="195" h="232">
                  <a:moveTo>
                    <a:pt x="51" y="187"/>
                  </a:moveTo>
                  <a:cubicBezTo>
                    <a:pt x="64" y="188"/>
                    <a:pt x="86" y="188"/>
                    <a:pt x="100" y="185"/>
                  </a:cubicBezTo>
                  <a:cubicBezTo>
                    <a:pt x="117" y="180"/>
                    <a:pt x="133" y="173"/>
                    <a:pt x="129" y="154"/>
                  </a:cubicBezTo>
                  <a:cubicBezTo>
                    <a:pt x="124" y="135"/>
                    <a:pt x="100" y="139"/>
                    <a:pt x="74" y="138"/>
                  </a:cubicBezTo>
                  <a:cubicBezTo>
                    <a:pt x="48" y="137"/>
                    <a:pt x="21" y="130"/>
                    <a:pt x="11" y="91"/>
                  </a:cubicBezTo>
                  <a:cubicBezTo>
                    <a:pt x="0" y="46"/>
                    <a:pt x="39" y="15"/>
                    <a:pt x="78" y="5"/>
                  </a:cubicBezTo>
                  <a:cubicBezTo>
                    <a:pt x="101" y="0"/>
                    <a:pt x="124" y="0"/>
                    <a:pt x="147" y="3"/>
                  </a:cubicBezTo>
                  <a:cubicBezTo>
                    <a:pt x="141" y="44"/>
                    <a:pt x="141" y="44"/>
                    <a:pt x="141" y="44"/>
                  </a:cubicBezTo>
                  <a:cubicBezTo>
                    <a:pt x="126" y="43"/>
                    <a:pt x="106" y="44"/>
                    <a:pt x="96" y="46"/>
                  </a:cubicBezTo>
                  <a:cubicBezTo>
                    <a:pt x="70" y="53"/>
                    <a:pt x="63" y="64"/>
                    <a:pt x="66" y="77"/>
                  </a:cubicBezTo>
                  <a:cubicBezTo>
                    <a:pt x="68" y="85"/>
                    <a:pt x="76" y="91"/>
                    <a:pt x="101" y="90"/>
                  </a:cubicBezTo>
                  <a:cubicBezTo>
                    <a:pt x="156" y="89"/>
                    <a:pt x="175" y="106"/>
                    <a:pt x="183" y="135"/>
                  </a:cubicBezTo>
                  <a:cubicBezTo>
                    <a:pt x="195" y="186"/>
                    <a:pt x="159" y="215"/>
                    <a:pt x="114" y="227"/>
                  </a:cubicBezTo>
                  <a:cubicBezTo>
                    <a:pt x="93" y="232"/>
                    <a:pt x="69" y="232"/>
                    <a:pt x="47" y="231"/>
                  </a:cubicBezTo>
                  <a:lnTo>
                    <a:pt x="51" y="18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6" name="Freeform 73"/>
            <p:cNvSpPr>
              <a:spLocks/>
            </p:cNvSpPr>
            <p:nvPr userDrawn="1"/>
          </p:nvSpPr>
          <p:spPr bwMode="auto">
            <a:xfrm>
              <a:off x="777875" y="473075"/>
              <a:ext cx="44450" cy="52388"/>
            </a:xfrm>
            <a:custGeom>
              <a:avLst/>
              <a:gdLst/>
              <a:ahLst/>
              <a:cxnLst>
                <a:cxn ang="0">
                  <a:pos x="51" y="187"/>
                </a:cxn>
                <a:cxn ang="0">
                  <a:pos x="100" y="185"/>
                </a:cxn>
                <a:cxn ang="0">
                  <a:pos x="129" y="154"/>
                </a:cxn>
                <a:cxn ang="0">
                  <a:pos x="74" y="138"/>
                </a:cxn>
                <a:cxn ang="0">
                  <a:pos x="11" y="91"/>
                </a:cxn>
                <a:cxn ang="0">
                  <a:pos x="78" y="5"/>
                </a:cxn>
                <a:cxn ang="0">
                  <a:pos x="147" y="3"/>
                </a:cxn>
                <a:cxn ang="0">
                  <a:pos x="141" y="44"/>
                </a:cxn>
                <a:cxn ang="0">
                  <a:pos x="96" y="46"/>
                </a:cxn>
                <a:cxn ang="0">
                  <a:pos x="66" y="77"/>
                </a:cxn>
                <a:cxn ang="0">
                  <a:pos x="101" y="90"/>
                </a:cxn>
                <a:cxn ang="0">
                  <a:pos x="183" y="135"/>
                </a:cxn>
                <a:cxn ang="0">
                  <a:pos x="114" y="227"/>
                </a:cxn>
                <a:cxn ang="0">
                  <a:pos x="47" y="231"/>
                </a:cxn>
                <a:cxn ang="0">
                  <a:pos x="51" y="187"/>
                </a:cxn>
              </a:cxnLst>
              <a:rect l="0" t="0" r="r" b="b"/>
              <a:pathLst>
                <a:path w="195" h="232">
                  <a:moveTo>
                    <a:pt x="51" y="187"/>
                  </a:moveTo>
                  <a:cubicBezTo>
                    <a:pt x="64" y="188"/>
                    <a:pt x="86" y="188"/>
                    <a:pt x="100" y="185"/>
                  </a:cubicBezTo>
                  <a:cubicBezTo>
                    <a:pt x="117" y="180"/>
                    <a:pt x="133" y="173"/>
                    <a:pt x="129" y="154"/>
                  </a:cubicBezTo>
                  <a:cubicBezTo>
                    <a:pt x="124" y="135"/>
                    <a:pt x="100" y="139"/>
                    <a:pt x="74" y="138"/>
                  </a:cubicBezTo>
                  <a:cubicBezTo>
                    <a:pt x="48" y="137"/>
                    <a:pt x="21" y="130"/>
                    <a:pt x="11" y="91"/>
                  </a:cubicBezTo>
                  <a:cubicBezTo>
                    <a:pt x="0" y="46"/>
                    <a:pt x="39" y="15"/>
                    <a:pt x="78" y="5"/>
                  </a:cubicBezTo>
                  <a:cubicBezTo>
                    <a:pt x="101" y="0"/>
                    <a:pt x="124" y="0"/>
                    <a:pt x="147" y="3"/>
                  </a:cubicBezTo>
                  <a:cubicBezTo>
                    <a:pt x="141" y="44"/>
                    <a:pt x="141" y="44"/>
                    <a:pt x="141" y="44"/>
                  </a:cubicBezTo>
                  <a:cubicBezTo>
                    <a:pt x="126" y="43"/>
                    <a:pt x="106" y="44"/>
                    <a:pt x="96" y="46"/>
                  </a:cubicBezTo>
                  <a:cubicBezTo>
                    <a:pt x="70" y="53"/>
                    <a:pt x="63" y="64"/>
                    <a:pt x="66" y="77"/>
                  </a:cubicBezTo>
                  <a:cubicBezTo>
                    <a:pt x="68" y="85"/>
                    <a:pt x="76" y="91"/>
                    <a:pt x="101" y="90"/>
                  </a:cubicBezTo>
                  <a:cubicBezTo>
                    <a:pt x="156" y="89"/>
                    <a:pt x="175" y="106"/>
                    <a:pt x="183" y="135"/>
                  </a:cubicBezTo>
                  <a:cubicBezTo>
                    <a:pt x="195" y="186"/>
                    <a:pt x="159" y="215"/>
                    <a:pt x="114" y="227"/>
                  </a:cubicBezTo>
                  <a:cubicBezTo>
                    <a:pt x="93" y="232"/>
                    <a:pt x="69" y="232"/>
                    <a:pt x="47" y="231"/>
                  </a:cubicBezTo>
                  <a:lnTo>
                    <a:pt x="51" y="187"/>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7" name="Oval 74"/>
            <p:cNvSpPr>
              <a:spLocks noChangeArrowheads="1"/>
            </p:cNvSpPr>
            <p:nvPr userDrawn="1"/>
          </p:nvSpPr>
          <p:spPr bwMode="auto">
            <a:xfrm>
              <a:off x="860425" y="4794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8" name="Oval 75"/>
            <p:cNvSpPr>
              <a:spLocks noChangeArrowheads="1"/>
            </p:cNvSpPr>
            <p:nvPr userDrawn="1"/>
          </p:nvSpPr>
          <p:spPr bwMode="auto">
            <a:xfrm>
              <a:off x="860425" y="479425"/>
              <a:ext cx="23813" cy="23813"/>
            </a:xfrm>
            <a:prstGeom prst="ellipse">
              <a:avLst/>
            </a:pr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9" name="Freeform 76"/>
            <p:cNvSpPr>
              <a:spLocks/>
            </p:cNvSpPr>
            <p:nvPr userDrawn="1"/>
          </p:nvSpPr>
          <p:spPr bwMode="auto">
            <a:xfrm>
              <a:off x="1109663" y="609600"/>
              <a:ext cx="26988" cy="26988"/>
            </a:xfrm>
            <a:custGeom>
              <a:avLst/>
              <a:gdLst/>
              <a:ahLst/>
              <a:cxnLst>
                <a:cxn ang="0">
                  <a:pos x="17" y="91"/>
                </a:cxn>
                <a:cxn ang="0">
                  <a:pos x="91" y="104"/>
                </a:cxn>
                <a:cxn ang="0">
                  <a:pos x="104" y="31"/>
                </a:cxn>
                <a:cxn ang="0">
                  <a:pos x="30" y="17"/>
                </a:cxn>
                <a:cxn ang="0">
                  <a:pos x="17" y="91"/>
                </a:cxn>
              </a:cxnLst>
              <a:rect l="0" t="0" r="r" b="b"/>
              <a:pathLst>
                <a:path w="121" h="121">
                  <a:moveTo>
                    <a:pt x="17" y="91"/>
                  </a:moveTo>
                  <a:cubicBezTo>
                    <a:pt x="33" y="115"/>
                    <a:pt x="67" y="121"/>
                    <a:pt x="91" y="104"/>
                  </a:cubicBezTo>
                  <a:cubicBezTo>
                    <a:pt x="115" y="88"/>
                    <a:pt x="121" y="55"/>
                    <a:pt x="104" y="31"/>
                  </a:cubicBezTo>
                  <a:cubicBezTo>
                    <a:pt x="88" y="6"/>
                    <a:pt x="55" y="0"/>
                    <a:pt x="30" y="17"/>
                  </a:cubicBezTo>
                  <a:cubicBezTo>
                    <a:pt x="6" y="33"/>
                    <a:pt x="0" y="67"/>
                    <a:pt x="17"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0" name="Freeform 77"/>
            <p:cNvSpPr>
              <a:spLocks/>
            </p:cNvSpPr>
            <p:nvPr userDrawn="1"/>
          </p:nvSpPr>
          <p:spPr bwMode="auto">
            <a:xfrm>
              <a:off x="1109663" y="609600"/>
              <a:ext cx="26988" cy="26988"/>
            </a:xfrm>
            <a:custGeom>
              <a:avLst/>
              <a:gdLst/>
              <a:ahLst/>
              <a:cxnLst>
                <a:cxn ang="0">
                  <a:pos x="17" y="91"/>
                </a:cxn>
                <a:cxn ang="0">
                  <a:pos x="91" y="104"/>
                </a:cxn>
                <a:cxn ang="0">
                  <a:pos x="104" y="31"/>
                </a:cxn>
                <a:cxn ang="0">
                  <a:pos x="30" y="17"/>
                </a:cxn>
                <a:cxn ang="0">
                  <a:pos x="17" y="91"/>
                </a:cxn>
              </a:cxnLst>
              <a:rect l="0" t="0" r="r" b="b"/>
              <a:pathLst>
                <a:path w="121" h="121">
                  <a:moveTo>
                    <a:pt x="17" y="91"/>
                  </a:moveTo>
                  <a:cubicBezTo>
                    <a:pt x="33" y="115"/>
                    <a:pt x="67" y="121"/>
                    <a:pt x="91" y="104"/>
                  </a:cubicBezTo>
                  <a:cubicBezTo>
                    <a:pt x="115" y="88"/>
                    <a:pt x="121" y="55"/>
                    <a:pt x="104" y="31"/>
                  </a:cubicBezTo>
                  <a:cubicBezTo>
                    <a:pt x="88" y="6"/>
                    <a:pt x="55" y="0"/>
                    <a:pt x="30" y="17"/>
                  </a:cubicBezTo>
                  <a:cubicBezTo>
                    <a:pt x="6" y="33"/>
                    <a:pt x="0" y="67"/>
                    <a:pt x="17" y="91"/>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11" name="Oval 78"/>
            <p:cNvSpPr>
              <a:spLocks noChangeArrowheads="1"/>
            </p:cNvSpPr>
            <p:nvPr userDrawn="1"/>
          </p:nvSpPr>
          <p:spPr bwMode="auto">
            <a:xfrm>
              <a:off x="860425" y="10890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2" name="Oval 79"/>
            <p:cNvSpPr>
              <a:spLocks noChangeArrowheads="1"/>
            </p:cNvSpPr>
            <p:nvPr userDrawn="1"/>
          </p:nvSpPr>
          <p:spPr bwMode="auto">
            <a:xfrm>
              <a:off x="860425" y="1089025"/>
              <a:ext cx="23813" cy="23813"/>
            </a:xfrm>
            <a:prstGeom prst="ellipse">
              <a:avLst/>
            </a:pr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13" name="Freeform 80"/>
            <p:cNvSpPr>
              <a:spLocks/>
            </p:cNvSpPr>
            <p:nvPr userDrawn="1"/>
          </p:nvSpPr>
          <p:spPr bwMode="auto">
            <a:xfrm>
              <a:off x="608013" y="609600"/>
              <a:ext cx="26988" cy="26988"/>
            </a:xfrm>
            <a:custGeom>
              <a:avLst/>
              <a:gdLst/>
              <a:ahLst/>
              <a:cxnLst>
                <a:cxn ang="0">
                  <a:pos x="104" y="91"/>
                </a:cxn>
                <a:cxn ang="0">
                  <a:pos x="91" y="17"/>
                </a:cxn>
                <a:cxn ang="0">
                  <a:pos x="17" y="31"/>
                </a:cxn>
                <a:cxn ang="0">
                  <a:pos x="30" y="104"/>
                </a:cxn>
                <a:cxn ang="0">
                  <a:pos x="104" y="91"/>
                </a:cxn>
              </a:cxnLst>
              <a:rect l="0" t="0" r="r" b="b"/>
              <a:pathLst>
                <a:path w="121" h="121">
                  <a:moveTo>
                    <a:pt x="104" y="91"/>
                  </a:moveTo>
                  <a:cubicBezTo>
                    <a:pt x="121" y="67"/>
                    <a:pt x="115" y="33"/>
                    <a:pt x="91" y="17"/>
                  </a:cubicBezTo>
                  <a:cubicBezTo>
                    <a:pt x="67" y="0"/>
                    <a:pt x="34" y="6"/>
                    <a:pt x="17" y="31"/>
                  </a:cubicBezTo>
                  <a:cubicBezTo>
                    <a:pt x="0" y="55"/>
                    <a:pt x="6" y="88"/>
                    <a:pt x="30" y="104"/>
                  </a:cubicBezTo>
                  <a:cubicBezTo>
                    <a:pt x="55" y="121"/>
                    <a:pt x="88" y="115"/>
                    <a:pt x="104"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4" name="Freeform 81"/>
            <p:cNvSpPr>
              <a:spLocks/>
            </p:cNvSpPr>
            <p:nvPr userDrawn="1"/>
          </p:nvSpPr>
          <p:spPr bwMode="auto">
            <a:xfrm>
              <a:off x="608013" y="609600"/>
              <a:ext cx="26988" cy="26988"/>
            </a:xfrm>
            <a:custGeom>
              <a:avLst/>
              <a:gdLst/>
              <a:ahLst/>
              <a:cxnLst>
                <a:cxn ang="0">
                  <a:pos x="104" y="91"/>
                </a:cxn>
                <a:cxn ang="0">
                  <a:pos x="91" y="17"/>
                </a:cxn>
                <a:cxn ang="0">
                  <a:pos x="17" y="31"/>
                </a:cxn>
                <a:cxn ang="0">
                  <a:pos x="30" y="104"/>
                </a:cxn>
                <a:cxn ang="0">
                  <a:pos x="104" y="91"/>
                </a:cxn>
              </a:cxnLst>
              <a:rect l="0" t="0" r="r" b="b"/>
              <a:pathLst>
                <a:path w="121" h="121">
                  <a:moveTo>
                    <a:pt x="104" y="91"/>
                  </a:moveTo>
                  <a:cubicBezTo>
                    <a:pt x="121" y="67"/>
                    <a:pt x="115" y="33"/>
                    <a:pt x="91" y="17"/>
                  </a:cubicBezTo>
                  <a:cubicBezTo>
                    <a:pt x="67" y="0"/>
                    <a:pt x="34" y="6"/>
                    <a:pt x="17" y="31"/>
                  </a:cubicBezTo>
                  <a:cubicBezTo>
                    <a:pt x="0" y="55"/>
                    <a:pt x="6" y="88"/>
                    <a:pt x="30" y="104"/>
                  </a:cubicBezTo>
                  <a:cubicBezTo>
                    <a:pt x="55" y="121"/>
                    <a:pt x="88" y="115"/>
                    <a:pt x="104" y="91"/>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15" name="Freeform 82"/>
            <p:cNvSpPr>
              <a:spLocks/>
            </p:cNvSpPr>
            <p:nvPr userDrawn="1"/>
          </p:nvSpPr>
          <p:spPr bwMode="auto">
            <a:xfrm>
              <a:off x="904875" y="923925"/>
              <a:ext cx="88900" cy="180975"/>
            </a:xfrm>
            <a:custGeom>
              <a:avLst/>
              <a:gdLst/>
              <a:ahLst/>
              <a:cxnLst>
                <a:cxn ang="0">
                  <a:pos x="0" y="0"/>
                </a:cxn>
                <a:cxn ang="0">
                  <a:pos x="50" y="114"/>
                </a:cxn>
                <a:cxn ang="0">
                  <a:pos x="56" y="112"/>
                </a:cxn>
                <a:cxn ang="0">
                  <a:pos x="0" y="0"/>
                </a:cxn>
              </a:cxnLst>
              <a:rect l="0" t="0" r="r" b="b"/>
              <a:pathLst>
                <a:path w="56" h="114">
                  <a:moveTo>
                    <a:pt x="0" y="0"/>
                  </a:moveTo>
                  <a:lnTo>
                    <a:pt x="50" y="114"/>
                  </a:lnTo>
                  <a:lnTo>
                    <a:pt x="56" y="112"/>
                  </a:lnTo>
                  <a:lnTo>
                    <a:pt x="0" y="0"/>
                  </a:lnTo>
                  <a:close/>
                </a:path>
              </a:pathLst>
            </a:custGeom>
            <a:solidFill>
              <a:srgbClr val="FFD4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6" name="Freeform 83"/>
            <p:cNvSpPr>
              <a:spLocks/>
            </p:cNvSpPr>
            <p:nvPr userDrawn="1"/>
          </p:nvSpPr>
          <p:spPr bwMode="auto">
            <a:xfrm>
              <a:off x="904875" y="923925"/>
              <a:ext cx="88900" cy="180975"/>
            </a:xfrm>
            <a:custGeom>
              <a:avLst/>
              <a:gdLst/>
              <a:ahLst/>
              <a:cxnLst>
                <a:cxn ang="0">
                  <a:pos x="0" y="0"/>
                </a:cxn>
                <a:cxn ang="0">
                  <a:pos x="50" y="114"/>
                </a:cxn>
                <a:cxn ang="0">
                  <a:pos x="56" y="112"/>
                </a:cxn>
              </a:cxnLst>
              <a:rect l="0" t="0" r="r" b="b"/>
              <a:pathLst>
                <a:path w="56" h="114">
                  <a:moveTo>
                    <a:pt x="0" y="0"/>
                  </a:moveTo>
                  <a:lnTo>
                    <a:pt x="50" y="114"/>
                  </a:lnTo>
                  <a:lnTo>
                    <a:pt x="56" y="11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7" name="Freeform 84"/>
            <p:cNvSpPr>
              <a:spLocks/>
            </p:cNvSpPr>
            <p:nvPr userDrawn="1"/>
          </p:nvSpPr>
          <p:spPr bwMode="auto">
            <a:xfrm>
              <a:off x="552450" y="711200"/>
              <a:ext cx="192088" cy="36513"/>
            </a:xfrm>
            <a:custGeom>
              <a:avLst/>
              <a:gdLst/>
              <a:ahLst/>
              <a:cxnLst>
                <a:cxn ang="0">
                  <a:pos x="121" y="23"/>
                </a:cxn>
                <a:cxn ang="0">
                  <a:pos x="2" y="0"/>
                </a:cxn>
                <a:cxn ang="0">
                  <a:pos x="1" y="0"/>
                </a:cxn>
                <a:cxn ang="0">
                  <a:pos x="0" y="7"/>
                </a:cxn>
                <a:cxn ang="0">
                  <a:pos x="121" y="23"/>
                </a:cxn>
              </a:cxnLst>
              <a:rect l="0" t="0" r="r" b="b"/>
              <a:pathLst>
                <a:path w="121" h="23">
                  <a:moveTo>
                    <a:pt x="121" y="23"/>
                  </a:moveTo>
                  <a:lnTo>
                    <a:pt x="2" y="0"/>
                  </a:lnTo>
                  <a:lnTo>
                    <a:pt x="1" y="0"/>
                  </a:lnTo>
                  <a:lnTo>
                    <a:pt x="0" y="7"/>
                  </a:lnTo>
                  <a:lnTo>
                    <a:pt x="121" y="23"/>
                  </a:lnTo>
                  <a:close/>
                </a:path>
              </a:pathLst>
            </a:custGeom>
            <a:solidFill>
              <a:srgbClr val="FFD4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8" name="Freeform 85"/>
            <p:cNvSpPr>
              <a:spLocks/>
            </p:cNvSpPr>
            <p:nvPr userDrawn="1"/>
          </p:nvSpPr>
          <p:spPr bwMode="auto">
            <a:xfrm>
              <a:off x="552450" y="711200"/>
              <a:ext cx="192088" cy="36513"/>
            </a:xfrm>
            <a:custGeom>
              <a:avLst/>
              <a:gdLst/>
              <a:ahLst/>
              <a:cxnLst>
                <a:cxn ang="0">
                  <a:pos x="121" y="23"/>
                </a:cxn>
                <a:cxn ang="0">
                  <a:pos x="2" y="0"/>
                </a:cxn>
                <a:cxn ang="0">
                  <a:pos x="1" y="0"/>
                </a:cxn>
                <a:cxn ang="0">
                  <a:pos x="0" y="7"/>
                </a:cxn>
              </a:cxnLst>
              <a:rect l="0" t="0" r="r" b="b"/>
              <a:pathLst>
                <a:path w="121" h="23">
                  <a:moveTo>
                    <a:pt x="121" y="23"/>
                  </a:moveTo>
                  <a:lnTo>
                    <a:pt x="2" y="0"/>
                  </a:lnTo>
                  <a:lnTo>
                    <a:pt x="1" y="0"/>
                  </a:lnTo>
                  <a:lnTo>
                    <a:pt x="0" y="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9" name="Freeform 86"/>
            <p:cNvSpPr>
              <a:spLocks/>
            </p:cNvSpPr>
            <p:nvPr userDrawn="1"/>
          </p:nvSpPr>
          <p:spPr bwMode="auto">
            <a:xfrm>
              <a:off x="579438" y="638175"/>
              <a:ext cx="165100" cy="109538"/>
            </a:xfrm>
            <a:custGeom>
              <a:avLst/>
              <a:gdLst/>
              <a:ahLst/>
              <a:cxnLst>
                <a:cxn ang="0">
                  <a:pos x="3" y="0"/>
                </a:cxn>
                <a:cxn ang="0">
                  <a:pos x="0" y="6"/>
                </a:cxn>
                <a:cxn ang="0">
                  <a:pos x="0" y="7"/>
                </a:cxn>
                <a:cxn ang="0">
                  <a:pos x="104" y="69"/>
                </a:cxn>
                <a:cxn ang="0">
                  <a:pos x="3" y="0"/>
                </a:cxn>
              </a:cxnLst>
              <a:rect l="0" t="0" r="r" b="b"/>
              <a:pathLst>
                <a:path w="104" h="69">
                  <a:moveTo>
                    <a:pt x="3" y="0"/>
                  </a:moveTo>
                  <a:lnTo>
                    <a:pt x="0" y="6"/>
                  </a:lnTo>
                  <a:lnTo>
                    <a:pt x="0" y="7"/>
                  </a:lnTo>
                  <a:lnTo>
                    <a:pt x="104" y="69"/>
                  </a:lnTo>
                  <a:lnTo>
                    <a:pt x="3" y="0"/>
                  </a:lnTo>
                  <a:close/>
                </a:path>
              </a:pathLst>
            </a:custGeom>
            <a:solidFill>
              <a:srgbClr val="FFD4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0" name="Freeform 87"/>
            <p:cNvSpPr>
              <a:spLocks/>
            </p:cNvSpPr>
            <p:nvPr userDrawn="1"/>
          </p:nvSpPr>
          <p:spPr bwMode="auto">
            <a:xfrm>
              <a:off x="579438" y="638175"/>
              <a:ext cx="165100" cy="109538"/>
            </a:xfrm>
            <a:custGeom>
              <a:avLst/>
              <a:gdLst/>
              <a:ahLst/>
              <a:cxnLst>
                <a:cxn ang="0">
                  <a:pos x="3" y="0"/>
                </a:cxn>
                <a:cxn ang="0">
                  <a:pos x="0" y="6"/>
                </a:cxn>
                <a:cxn ang="0">
                  <a:pos x="0" y="7"/>
                </a:cxn>
                <a:cxn ang="0">
                  <a:pos x="104" y="69"/>
                </a:cxn>
              </a:cxnLst>
              <a:rect l="0" t="0" r="r" b="b"/>
              <a:pathLst>
                <a:path w="104" h="69">
                  <a:moveTo>
                    <a:pt x="3" y="0"/>
                  </a:moveTo>
                  <a:lnTo>
                    <a:pt x="0" y="6"/>
                  </a:lnTo>
                  <a:lnTo>
                    <a:pt x="0" y="7"/>
                  </a:lnTo>
                  <a:lnTo>
                    <a:pt x="104" y="6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1" name="Freeform 88"/>
            <p:cNvSpPr>
              <a:spLocks/>
            </p:cNvSpPr>
            <p:nvPr userDrawn="1"/>
          </p:nvSpPr>
          <p:spPr bwMode="auto">
            <a:xfrm>
              <a:off x="838200" y="465138"/>
              <a:ext cx="69850" cy="198438"/>
            </a:xfrm>
            <a:custGeom>
              <a:avLst/>
              <a:gdLst/>
              <a:ahLst/>
              <a:cxnLst>
                <a:cxn ang="0">
                  <a:pos x="0" y="0"/>
                </a:cxn>
                <a:cxn ang="0">
                  <a:pos x="22" y="125"/>
                </a:cxn>
                <a:cxn ang="0">
                  <a:pos x="44" y="0"/>
                </a:cxn>
                <a:cxn ang="0">
                  <a:pos x="0" y="0"/>
                </a:cxn>
              </a:cxnLst>
              <a:rect l="0" t="0" r="r" b="b"/>
              <a:pathLst>
                <a:path w="44" h="125">
                  <a:moveTo>
                    <a:pt x="0" y="0"/>
                  </a:moveTo>
                  <a:lnTo>
                    <a:pt x="22" y="125"/>
                  </a:lnTo>
                  <a:lnTo>
                    <a:pt x="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2" name="Freeform 89"/>
            <p:cNvSpPr>
              <a:spLocks/>
            </p:cNvSpPr>
            <p:nvPr userDrawn="1"/>
          </p:nvSpPr>
          <p:spPr bwMode="auto">
            <a:xfrm>
              <a:off x="838200" y="465138"/>
              <a:ext cx="69850" cy="198438"/>
            </a:xfrm>
            <a:custGeom>
              <a:avLst/>
              <a:gdLst/>
              <a:ahLst/>
              <a:cxnLst>
                <a:cxn ang="0">
                  <a:pos x="0" y="0"/>
                </a:cxn>
                <a:cxn ang="0">
                  <a:pos x="22" y="125"/>
                </a:cxn>
                <a:cxn ang="0">
                  <a:pos x="44" y="0"/>
                </a:cxn>
              </a:cxnLst>
              <a:rect l="0" t="0" r="r" b="b"/>
              <a:pathLst>
                <a:path w="44" h="125">
                  <a:moveTo>
                    <a:pt x="0" y="0"/>
                  </a:moveTo>
                  <a:lnTo>
                    <a:pt x="22" y="125"/>
                  </a:lnTo>
                  <a:lnTo>
                    <a:pt x="4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3" name="Freeform 90"/>
            <p:cNvSpPr>
              <a:spLocks/>
            </p:cNvSpPr>
            <p:nvPr userDrawn="1"/>
          </p:nvSpPr>
          <p:spPr bwMode="auto">
            <a:xfrm>
              <a:off x="904875" y="466725"/>
              <a:ext cx="80963" cy="201613"/>
            </a:xfrm>
            <a:custGeom>
              <a:avLst/>
              <a:gdLst/>
              <a:ahLst/>
              <a:cxnLst>
                <a:cxn ang="0">
                  <a:pos x="8" y="0"/>
                </a:cxn>
                <a:cxn ang="0">
                  <a:pos x="0" y="127"/>
                </a:cxn>
                <a:cxn ang="0">
                  <a:pos x="51" y="11"/>
                </a:cxn>
                <a:cxn ang="0">
                  <a:pos x="8" y="0"/>
                </a:cxn>
              </a:cxnLst>
              <a:rect l="0" t="0" r="r" b="b"/>
              <a:pathLst>
                <a:path w="51" h="127">
                  <a:moveTo>
                    <a:pt x="8" y="0"/>
                  </a:moveTo>
                  <a:lnTo>
                    <a:pt x="0" y="127"/>
                  </a:lnTo>
                  <a:lnTo>
                    <a:pt x="51" y="11"/>
                  </a:lnTo>
                  <a:lnTo>
                    <a:pt x="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4" name="Freeform 91"/>
            <p:cNvSpPr>
              <a:spLocks/>
            </p:cNvSpPr>
            <p:nvPr userDrawn="1"/>
          </p:nvSpPr>
          <p:spPr bwMode="auto">
            <a:xfrm>
              <a:off x="904875" y="466725"/>
              <a:ext cx="80963" cy="201613"/>
            </a:xfrm>
            <a:custGeom>
              <a:avLst/>
              <a:gdLst/>
              <a:ahLst/>
              <a:cxnLst>
                <a:cxn ang="0">
                  <a:pos x="8" y="0"/>
                </a:cxn>
                <a:cxn ang="0">
                  <a:pos x="0" y="127"/>
                </a:cxn>
                <a:cxn ang="0">
                  <a:pos x="51" y="11"/>
                </a:cxn>
              </a:cxnLst>
              <a:rect l="0" t="0" r="r" b="b"/>
              <a:pathLst>
                <a:path w="51" h="127">
                  <a:moveTo>
                    <a:pt x="8" y="0"/>
                  </a:moveTo>
                  <a:lnTo>
                    <a:pt x="0" y="127"/>
                  </a:lnTo>
                  <a:lnTo>
                    <a:pt x="51" y="1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5" name="Freeform 92"/>
            <p:cNvSpPr>
              <a:spLocks/>
            </p:cNvSpPr>
            <p:nvPr userDrawn="1"/>
          </p:nvSpPr>
          <p:spPr bwMode="auto">
            <a:xfrm>
              <a:off x="933450" y="487363"/>
              <a:ext cx="123825" cy="192088"/>
            </a:xfrm>
            <a:custGeom>
              <a:avLst/>
              <a:gdLst/>
              <a:ahLst/>
              <a:cxnLst>
                <a:cxn ang="0">
                  <a:pos x="39" y="0"/>
                </a:cxn>
                <a:cxn ang="0">
                  <a:pos x="0" y="121"/>
                </a:cxn>
                <a:cxn ang="0">
                  <a:pos x="78" y="21"/>
                </a:cxn>
                <a:cxn ang="0">
                  <a:pos x="39" y="0"/>
                </a:cxn>
              </a:cxnLst>
              <a:rect l="0" t="0" r="r" b="b"/>
              <a:pathLst>
                <a:path w="78" h="121">
                  <a:moveTo>
                    <a:pt x="39" y="0"/>
                  </a:moveTo>
                  <a:lnTo>
                    <a:pt x="0" y="121"/>
                  </a:lnTo>
                  <a:lnTo>
                    <a:pt x="78" y="21"/>
                  </a:lnTo>
                  <a:lnTo>
                    <a:pt x="3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6" name="Freeform 93"/>
            <p:cNvSpPr>
              <a:spLocks/>
            </p:cNvSpPr>
            <p:nvPr userDrawn="1"/>
          </p:nvSpPr>
          <p:spPr bwMode="auto">
            <a:xfrm>
              <a:off x="933450" y="487363"/>
              <a:ext cx="123825" cy="192088"/>
            </a:xfrm>
            <a:custGeom>
              <a:avLst/>
              <a:gdLst/>
              <a:ahLst/>
              <a:cxnLst>
                <a:cxn ang="0">
                  <a:pos x="39" y="0"/>
                </a:cxn>
                <a:cxn ang="0">
                  <a:pos x="0" y="121"/>
                </a:cxn>
                <a:cxn ang="0">
                  <a:pos x="78" y="21"/>
                </a:cxn>
              </a:cxnLst>
              <a:rect l="0" t="0" r="r" b="b"/>
              <a:pathLst>
                <a:path w="78" h="121">
                  <a:moveTo>
                    <a:pt x="39" y="0"/>
                  </a:moveTo>
                  <a:lnTo>
                    <a:pt x="0" y="121"/>
                  </a:lnTo>
                  <a:lnTo>
                    <a:pt x="78" y="2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7" name="Freeform 94"/>
            <p:cNvSpPr>
              <a:spLocks/>
            </p:cNvSpPr>
            <p:nvPr userDrawn="1"/>
          </p:nvSpPr>
          <p:spPr bwMode="auto">
            <a:xfrm>
              <a:off x="960438" y="525463"/>
              <a:ext cx="157163" cy="171450"/>
            </a:xfrm>
            <a:custGeom>
              <a:avLst/>
              <a:gdLst/>
              <a:ahLst/>
              <a:cxnLst>
                <a:cxn ang="0">
                  <a:pos x="66" y="0"/>
                </a:cxn>
                <a:cxn ang="0">
                  <a:pos x="0" y="108"/>
                </a:cxn>
                <a:cxn ang="0">
                  <a:pos x="99" y="29"/>
                </a:cxn>
                <a:cxn ang="0">
                  <a:pos x="66" y="0"/>
                </a:cxn>
              </a:cxnLst>
              <a:rect l="0" t="0" r="r" b="b"/>
              <a:pathLst>
                <a:path w="99" h="108">
                  <a:moveTo>
                    <a:pt x="66" y="0"/>
                  </a:moveTo>
                  <a:lnTo>
                    <a:pt x="0" y="108"/>
                  </a:lnTo>
                  <a:lnTo>
                    <a:pt x="99" y="29"/>
                  </a:lnTo>
                  <a:lnTo>
                    <a:pt x="6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8" name="Freeform 95"/>
            <p:cNvSpPr>
              <a:spLocks/>
            </p:cNvSpPr>
            <p:nvPr userDrawn="1"/>
          </p:nvSpPr>
          <p:spPr bwMode="auto">
            <a:xfrm>
              <a:off x="960438" y="525463"/>
              <a:ext cx="157163" cy="171450"/>
            </a:xfrm>
            <a:custGeom>
              <a:avLst/>
              <a:gdLst/>
              <a:ahLst/>
              <a:cxnLst>
                <a:cxn ang="0">
                  <a:pos x="66" y="0"/>
                </a:cxn>
                <a:cxn ang="0">
                  <a:pos x="0" y="108"/>
                </a:cxn>
                <a:cxn ang="0">
                  <a:pos x="99" y="29"/>
                </a:cxn>
              </a:cxnLst>
              <a:rect l="0" t="0" r="r" b="b"/>
              <a:pathLst>
                <a:path w="99" h="108">
                  <a:moveTo>
                    <a:pt x="66" y="0"/>
                  </a:moveTo>
                  <a:lnTo>
                    <a:pt x="0" y="108"/>
                  </a:lnTo>
                  <a:lnTo>
                    <a:pt x="99" y="2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9" name="Freeform 96"/>
            <p:cNvSpPr>
              <a:spLocks/>
            </p:cNvSpPr>
            <p:nvPr userDrawn="1"/>
          </p:nvSpPr>
          <p:spPr bwMode="auto">
            <a:xfrm>
              <a:off x="981075" y="579438"/>
              <a:ext cx="182563" cy="141288"/>
            </a:xfrm>
            <a:custGeom>
              <a:avLst/>
              <a:gdLst/>
              <a:ahLst/>
              <a:cxnLst>
                <a:cxn ang="0">
                  <a:pos x="90" y="0"/>
                </a:cxn>
                <a:cxn ang="0">
                  <a:pos x="0" y="89"/>
                </a:cxn>
                <a:cxn ang="0">
                  <a:pos x="115" y="36"/>
                </a:cxn>
                <a:cxn ang="0">
                  <a:pos x="90" y="0"/>
                </a:cxn>
              </a:cxnLst>
              <a:rect l="0" t="0" r="r" b="b"/>
              <a:pathLst>
                <a:path w="115" h="89">
                  <a:moveTo>
                    <a:pt x="90" y="0"/>
                  </a:moveTo>
                  <a:lnTo>
                    <a:pt x="0" y="89"/>
                  </a:lnTo>
                  <a:lnTo>
                    <a:pt x="115" y="36"/>
                  </a:lnTo>
                  <a:lnTo>
                    <a:pt x="9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0" name="Freeform 97"/>
            <p:cNvSpPr>
              <a:spLocks/>
            </p:cNvSpPr>
            <p:nvPr userDrawn="1"/>
          </p:nvSpPr>
          <p:spPr bwMode="auto">
            <a:xfrm>
              <a:off x="981075" y="579438"/>
              <a:ext cx="182563" cy="141288"/>
            </a:xfrm>
            <a:custGeom>
              <a:avLst/>
              <a:gdLst/>
              <a:ahLst/>
              <a:cxnLst>
                <a:cxn ang="0">
                  <a:pos x="90" y="0"/>
                </a:cxn>
                <a:cxn ang="0">
                  <a:pos x="0" y="89"/>
                </a:cxn>
                <a:cxn ang="0">
                  <a:pos x="115" y="36"/>
                </a:cxn>
              </a:cxnLst>
              <a:rect l="0" t="0" r="r" b="b"/>
              <a:pathLst>
                <a:path w="115" h="89">
                  <a:moveTo>
                    <a:pt x="90" y="0"/>
                  </a:moveTo>
                  <a:lnTo>
                    <a:pt x="0" y="89"/>
                  </a:lnTo>
                  <a:lnTo>
                    <a:pt x="115" y="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1" name="Freeform 98"/>
            <p:cNvSpPr>
              <a:spLocks/>
            </p:cNvSpPr>
            <p:nvPr userDrawn="1"/>
          </p:nvSpPr>
          <p:spPr bwMode="auto">
            <a:xfrm>
              <a:off x="995363" y="646113"/>
              <a:ext cx="198438" cy="103188"/>
            </a:xfrm>
            <a:custGeom>
              <a:avLst/>
              <a:gdLst/>
              <a:ahLst/>
              <a:cxnLst>
                <a:cxn ang="0">
                  <a:pos x="109" y="0"/>
                </a:cxn>
                <a:cxn ang="0">
                  <a:pos x="0" y="65"/>
                </a:cxn>
                <a:cxn ang="0">
                  <a:pos x="125" y="41"/>
                </a:cxn>
                <a:cxn ang="0">
                  <a:pos x="109" y="0"/>
                </a:cxn>
              </a:cxnLst>
              <a:rect l="0" t="0" r="r" b="b"/>
              <a:pathLst>
                <a:path w="125" h="65">
                  <a:moveTo>
                    <a:pt x="109" y="0"/>
                  </a:moveTo>
                  <a:lnTo>
                    <a:pt x="0" y="65"/>
                  </a:lnTo>
                  <a:lnTo>
                    <a:pt x="125" y="41"/>
                  </a:lnTo>
                  <a:lnTo>
                    <a:pt x="10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2" name="Freeform 99"/>
            <p:cNvSpPr>
              <a:spLocks/>
            </p:cNvSpPr>
            <p:nvPr userDrawn="1"/>
          </p:nvSpPr>
          <p:spPr bwMode="auto">
            <a:xfrm>
              <a:off x="995363" y="646113"/>
              <a:ext cx="198438" cy="103188"/>
            </a:xfrm>
            <a:custGeom>
              <a:avLst/>
              <a:gdLst/>
              <a:ahLst/>
              <a:cxnLst>
                <a:cxn ang="0">
                  <a:pos x="109" y="0"/>
                </a:cxn>
                <a:cxn ang="0">
                  <a:pos x="0" y="65"/>
                </a:cxn>
                <a:cxn ang="0">
                  <a:pos x="125" y="41"/>
                </a:cxn>
              </a:cxnLst>
              <a:rect l="0" t="0" r="r" b="b"/>
              <a:pathLst>
                <a:path w="125" h="65">
                  <a:moveTo>
                    <a:pt x="109" y="0"/>
                  </a:moveTo>
                  <a:lnTo>
                    <a:pt x="0" y="65"/>
                  </a:lnTo>
                  <a:lnTo>
                    <a:pt x="125" y="4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3" name="Freeform 100"/>
            <p:cNvSpPr>
              <a:spLocks/>
            </p:cNvSpPr>
            <p:nvPr userDrawn="1"/>
          </p:nvSpPr>
          <p:spPr bwMode="auto">
            <a:xfrm>
              <a:off x="1003300" y="720725"/>
              <a:ext cx="200025" cy="69850"/>
            </a:xfrm>
            <a:custGeom>
              <a:avLst/>
              <a:gdLst/>
              <a:ahLst/>
              <a:cxnLst>
                <a:cxn ang="0">
                  <a:pos x="121" y="0"/>
                </a:cxn>
                <a:cxn ang="0">
                  <a:pos x="0" y="37"/>
                </a:cxn>
                <a:cxn ang="0">
                  <a:pos x="126" y="44"/>
                </a:cxn>
                <a:cxn ang="0">
                  <a:pos x="121" y="0"/>
                </a:cxn>
              </a:cxnLst>
              <a:rect l="0" t="0" r="r" b="b"/>
              <a:pathLst>
                <a:path w="126" h="44">
                  <a:moveTo>
                    <a:pt x="121" y="0"/>
                  </a:moveTo>
                  <a:lnTo>
                    <a:pt x="0" y="37"/>
                  </a:lnTo>
                  <a:lnTo>
                    <a:pt x="126" y="44"/>
                  </a:lnTo>
                  <a:lnTo>
                    <a:pt x="121"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4" name="Freeform 101"/>
            <p:cNvSpPr>
              <a:spLocks/>
            </p:cNvSpPr>
            <p:nvPr userDrawn="1"/>
          </p:nvSpPr>
          <p:spPr bwMode="auto">
            <a:xfrm>
              <a:off x="1003300" y="720725"/>
              <a:ext cx="200025" cy="69850"/>
            </a:xfrm>
            <a:custGeom>
              <a:avLst/>
              <a:gdLst/>
              <a:ahLst/>
              <a:cxnLst>
                <a:cxn ang="0">
                  <a:pos x="121" y="0"/>
                </a:cxn>
                <a:cxn ang="0">
                  <a:pos x="0" y="37"/>
                </a:cxn>
                <a:cxn ang="0">
                  <a:pos x="126" y="44"/>
                </a:cxn>
              </a:cxnLst>
              <a:rect l="0" t="0" r="r" b="b"/>
              <a:pathLst>
                <a:path w="126" h="44">
                  <a:moveTo>
                    <a:pt x="121" y="0"/>
                  </a:moveTo>
                  <a:lnTo>
                    <a:pt x="0" y="37"/>
                  </a:lnTo>
                  <a:lnTo>
                    <a:pt x="126" y="4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5" name="Freeform 102"/>
            <p:cNvSpPr>
              <a:spLocks/>
            </p:cNvSpPr>
            <p:nvPr userDrawn="1"/>
          </p:nvSpPr>
          <p:spPr bwMode="auto">
            <a:xfrm>
              <a:off x="1003300" y="800100"/>
              <a:ext cx="200025" cy="69850"/>
            </a:xfrm>
            <a:custGeom>
              <a:avLst/>
              <a:gdLst/>
              <a:ahLst/>
              <a:cxnLst>
                <a:cxn ang="0">
                  <a:pos x="126" y="0"/>
                </a:cxn>
                <a:cxn ang="0">
                  <a:pos x="0" y="7"/>
                </a:cxn>
                <a:cxn ang="0">
                  <a:pos x="121" y="44"/>
                </a:cxn>
                <a:cxn ang="0">
                  <a:pos x="126" y="0"/>
                </a:cxn>
              </a:cxnLst>
              <a:rect l="0" t="0" r="r" b="b"/>
              <a:pathLst>
                <a:path w="126" h="44">
                  <a:moveTo>
                    <a:pt x="126" y="0"/>
                  </a:moveTo>
                  <a:lnTo>
                    <a:pt x="0" y="7"/>
                  </a:lnTo>
                  <a:lnTo>
                    <a:pt x="121" y="44"/>
                  </a:lnTo>
                  <a:lnTo>
                    <a:pt x="12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6" name="Freeform 103"/>
            <p:cNvSpPr>
              <a:spLocks/>
            </p:cNvSpPr>
            <p:nvPr userDrawn="1"/>
          </p:nvSpPr>
          <p:spPr bwMode="auto">
            <a:xfrm>
              <a:off x="1003300" y="800100"/>
              <a:ext cx="200025" cy="69850"/>
            </a:xfrm>
            <a:custGeom>
              <a:avLst/>
              <a:gdLst/>
              <a:ahLst/>
              <a:cxnLst>
                <a:cxn ang="0">
                  <a:pos x="126" y="0"/>
                </a:cxn>
                <a:cxn ang="0">
                  <a:pos x="0" y="7"/>
                </a:cxn>
                <a:cxn ang="0">
                  <a:pos x="121" y="44"/>
                </a:cxn>
              </a:cxnLst>
              <a:rect l="0" t="0" r="r" b="b"/>
              <a:pathLst>
                <a:path w="126" h="44">
                  <a:moveTo>
                    <a:pt x="126" y="0"/>
                  </a:moveTo>
                  <a:lnTo>
                    <a:pt x="0" y="7"/>
                  </a:lnTo>
                  <a:lnTo>
                    <a:pt x="121" y="4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7" name="Freeform 104"/>
            <p:cNvSpPr>
              <a:spLocks/>
            </p:cNvSpPr>
            <p:nvPr userDrawn="1"/>
          </p:nvSpPr>
          <p:spPr bwMode="auto">
            <a:xfrm>
              <a:off x="995363" y="842963"/>
              <a:ext cx="198438" cy="101600"/>
            </a:xfrm>
            <a:custGeom>
              <a:avLst/>
              <a:gdLst/>
              <a:ahLst/>
              <a:cxnLst>
                <a:cxn ang="0">
                  <a:pos x="125" y="23"/>
                </a:cxn>
                <a:cxn ang="0">
                  <a:pos x="0" y="0"/>
                </a:cxn>
                <a:cxn ang="0">
                  <a:pos x="109" y="64"/>
                </a:cxn>
                <a:cxn ang="0">
                  <a:pos x="125" y="23"/>
                </a:cxn>
              </a:cxnLst>
              <a:rect l="0" t="0" r="r" b="b"/>
              <a:pathLst>
                <a:path w="125" h="64">
                  <a:moveTo>
                    <a:pt x="125" y="23"/>
                  </a:moveTo>
                  <a:lnTo>
                    <a:pt x="0" y="0"/>
                  </a:lnTo>
                  <a:lnTo>
                    <a:pt x="109" y="64"/>
                  </a:lnTo>
                  <a:lnTo>
                    <a:pt x="125" y="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8" name="Freeform 105"/>
            <p:cNvSpPr>
              <a:spLocks/>
            </p:cNvSpPr>
            <p:nvPr userDrawn="1"/>
          </p:nvSpPr>
          <p:spPr bwMode="auto">
            <a:xfrm>
              <a:off x="995363" y="842963"/>
              <a:ext cx="198438" cy="101600"/>
            </a:xfrm>
            <a:custGeom>
              <a:avLst/>
              <a:gdLst/>
              <a:ahLst/>
              <a:cxnLst>
                <a:cxn ang="0">
                  <a:pos x="125" y="23"/>
                </a:cxn>
                <a:cxn ang="0">
                  <a:pos x="0" y="0"/>
                </a:cxn>
                <a:cxn ang="0">
                  <a:pos x="109" y="64"/>
                </a:cxn>
              </a:cxnLst>
              <a:rect l="0" t="0" r="r" b="b"/>
              <a:pathLst>
                <a:path w="125" h="64">
                  <a:moveTo>
                    <a:pt x="125" y="23"/>
                  </a:moveTo>
                  <a:lnTo>
                    <a:pt x="0" y="0"/>
                  </a:lnTo>
                  <a:lnTo>
                    <a:pt x="109" y="6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9" name="Freeform 106"/>
            <p:cNvSpPr>
              <a:spLocks/>
            </p:cNvSpPr>
            <p:nvPr userDrawn="1"/>
          </p:nvSpPr>
          <p:spPr bwMode="auto">
            <a:xfrm>
              <a:off x="981075" y="869950"/>
              <a:ext cx="182563" cy="141288"/>
            </a:xfrm>
            <a:custGeom>
              <a:avLst/>
              <a:gdLst/>
              <a:ahLst/>
              <a:cxnLst>
                <a:cxn ang="0">
                  <a:pos x="115" y="53"/>
                </a:cxn>
                <a:cxn ang="0">
                  <a:pos x="0" y="0"/>
                </a:cxn>
                <a:cxn ang="0">
                  <a:pos x="90" y="89"/>
                </a:cxn>
                <a:cxn ang="0">
                  <a:pos x="115" y="53"/>
                </a:cxn>
              </a:cxnLst>
              <a:rect l="0" t="0" r="r" b="b"/>
              <a:pathLst>
                <a:path w="115" h="89">
                  <a:moveTo>
                    <a:pt x="115" y="53"/>
                  </a:moveTo>
                  <a:lnTo>
                    <a:pt x="0" y="0"/>
                  </a:lnTo>
                  <a:lnTo>
                    <a:pt x="90" y="89"/>
                  </a:lnTo>
                  <a:lnTo>
                    <a:pt x="115" y="5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0" name="Freeform 107"/>
            <p:cNvSpPr>
              <a:spLocks/>
            </p:cNvSpPr>
            <p:nvPr userDrawn="1"/>
          </p:nvSpPr>
          <p:spPr bwMode="auto">
            <a:xfrm>
              <a:off x="981075" y="869950"/>
              <a:ext cx="182563" cy="141288"/>
            </a:xfrm>
            <a:custGeom>
              <a:avLst/>
              <a:gdLst/>
              <a:ahLst/>
              <a:cxnLst>
                <a:cxn ang="0">
                  <a:pos x="115" y="53"/>
                </a:cxn>
                <a:cxn ang="0">
                  <a:pos x="0" y="0"/>
                </a:cxn>
                <a:cxn ang="0">
                  <a:pos x="90" y="89"/>
                </a:cxn>
              </a:cxnLst>
              <a:rect l="0" t="0" r="r" b="b"/>
              <a:pathLst>
                <a:path w="115" h="89">
                  <a:moveTo>
                    <a:pt x="115" y="53"/>
                  </a:moveTo>
                  <a:lnTo>
                    <a:pt x="0" y="0"/>
                  </a:lnTo>
                  <a:lnTo>
                    <a:pt x="90" y="8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1" name="Freeform 108"/>
            <p:cNvSpPr>
              <a:spLocks/>
            </p:cNvSpPr>
            <p:nvPr userDrawn="1"/>
          </p:nvSpPr>
          <p:spPr bwMode="auto">
            <a:xfrm>
              <a:off x="960438" y="893763"/>
              <a:ext cx="157163" cy="171450"/>
            </a:xfrm>
            <a:custGeom>
              <a:avLst/>
              <a:gdLst/>
              <a:ahLst/>
              <a:cxnLst>
                <a:cxn ang="0">
                  <a:pos x="99" y="79"/>
                </a:cxn>
                <a:cxn ang="0">
                  <a:pos x="0" y="0"/>
                </a:cxn>
                <a:cxn ang="0">
                  <a:pos x="66" y="108"/>
                </a:cxn>
                <a:cxn ang="0">
                  <a:pos x="99" y="79"/>
                </a:cxn>
              </a:cxnLst>
              <a:rect l="0" t="0" r="r" b="b"/>
              <a:pathLst>
                <a:path w="99" h="108">
                  <a:moveTo>
                    <a:pt x="99" y="79"/>
                  </a:moveTo>
                  <a:lnTo>
                    <a:pt x="0" y="0"/>
                  </a:lnTo>
                  <a:lnTo>
                    <a:pt x="66" y="108"/>
                  </a:lnTo>
                  <a:lnTo>
                    <a:pt x="99" y="7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2" name="Freeform 109"/>
            <p:cNvSpPr>
              <a:spLocks/>
            </p:cNvSpPr>
            <p:nvPr userDrawn="1"/>
          </p:nvSpPr>
          <p:spPr bwMode="auto">
            <a:xfrm>
              <a:off x="960438" y="893763"/>
              <a:ext cx="157163" cy="171450"/>
            </a:xfrm>
            <a:custGeom>
              <a:avLst/>
              <a:gdLst/>
              <a:ahLst/>
              <a:cxnLst>
                <a:cxn ang="0">
                  <a:pos x="99" y="79"/>
                </a:cxn>
                <a:cxn ang="0">
                  <a:pos x="0" y="0"/>
                </a:cxn>
                <a:cxn ang="0">
                  <a:pos x="66" y="108"/>
                </a:cxn>
              </a:cxnLst>
              <a:rect l="0" t="0" r="r" b="b"/>
              <a:pathLst>
                <a:path w="99" h="108">
                  <a:moveTo>
                    <a:pt x="99" y="79"/>
                  </a:moveTo>
                  <a:lnTo>
                    <a:pt x="0" y="0"/>
                  </a:lnTo>
                  <a:lnTo>
                    <a:pt x="66" y="10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3" name="Freeform 110"/>
            <p:cNvSpPr>
              <a:spLocks/>
            </p:cNvSpPr>
            <p:nvPr userDrawn="1"/>
          </p:nvSpPr>
          <p:spPr bwMode="auto">
            <a:xfrm>
              <a:off x="933450" y="912813"/>
              <a:ext cx="123825" cy="190500"/>
            </a:xfrm>
            <a:custGeom>
              <a:avLst/>
              <a:gdLst/>
              <a:ahLst/>
              <a:cxnLst>
                <a:cxn ang="0">
                  <a:pos x="78" y="100"/>
                </a:cxn>
                <a:cxn ang="0">
                  <a:pos x="0" y="0"/>
                </a:cxn>
                <a:cxn ang="0">
                  <a:pos x="39" y="120"/>
                </a:cxn>
                <a:cxn ang="0">
                  <a:pos x="78" y="100"/>
                </a:cxn>
              </a:cxnLst>
              <a:rect l="0" t="0" r="r" b="b"/>
              <a:pathLst>
                <a:path w="78" h="120">
                  <a:moveTo>
                    <a:pt x="78" y="100"/>
                  </a:moveTo>
                  <a:lnTo>
                    <a:pt x="0" y="0"/>
                  </a:lnTo>
                  <a:lnTo>
                    <a:pt x="39" y="120"/>
                  </a:lnTo>
                  <a:lnTo>
                    <a:pt x="78" y="10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4" name="Freeform 111"/>
            <p:cNvSpPr>
              <a:spLocks/>
            </p:cNvSpPr>
            <p:nvPr userDrawn="1"/>
          </p:nvSpPr>
          <p:spPr bwMode="auto">
            <a:xfrm>
              <a:off x="933450" y="912813"/>
              <a:ext cx="123825" cy="190500"/>
            </a:xfrm>
            <a:custGeom>
              <a:avLst/>
              <a:gdLst/>
              <a:ahLst/>
              <a:cxnLst>
                <a:cxn ang="0">
                  <a:pos x="78" y="100"/>
                </a:cxn>
                <a:cxn ang="0">
                  <a:pos x="0" y="0"/>
                </a:cxn>
                <a:cxn ang="0">
                  <a:pos x="39" y="120"/>
                </a:cxn>
              </a:cxnLst>
              <a:rect l="0" t="0" r="r" b="b"/>
              <a:pathLst>
                <a:path w="78" h="120">
                  <a:moveTo>
                    <a:pt x="78" y="100"/>
                  </a:moveTo>
                  <a:lnTo>
                    <a:pt x="0" y="0"/>
                  </a:lnTo>
                  <a:lnTo>
                    <a:pt x="39" y="12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5" name="Freeform 112"/>
            <p:cNvSpPr>
              <a:spLocks/>
            </p:cNvSpPr>
            <p:nvPr userDrawn="1"/>
          </p:nvSpPr>
          <p:spPr bwMode="auto">
            <a:xfrm>
              <a:off x="838200" y="927100"/>
              <a:ext cx="69850" cy="198438"/>
            </a:xfrm>
            <a:custGeom>
              <a:avLst/>
              <a:gdLst/>
              <a:ahLst/>
              <a:cxnLst>
                <a:cxn ang="0">
                  <a:pos x="44" y="125"/>
                </a:cxn>
                <a:cxn ang="0">
                  <a:pos x="22" y="0"/>
                </a:cxn>
                <a:cxn ang="0">
                  <a:pos x="0" y="125"/>
                </a:cxn>
                <a:cxn ang="0">
                  <a:pos x="44" y="125"/>
                </a:cxn>
              </a:cxnLst>
              <a:rect l="0" t="0" r="r" b="b"/>
              <a:pathLst>
                <a:path w="44" h="125">
                  <a:moveTo>
                    <a:pt x="44" y="125"/>
                  </a:moveTo>
                  <a:lnTo>
                    <a:pt x="22" y="0"/>
                  </a:lnTo>
                  <a:lnTo>
                    <a:pt x="0" y="125"/>
                  </a:lnTo>
                  <a:lnTo>
                    <a:pt x="44" y="1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6" name="Freeform 113"/>
            <p:cNvSpPr>
              <a:spLocks/>
            </p:cNvSpPr>
            <p:nvPr userDrawn="1"/>
          </p:nvSpPr>
          <p:spPr bwMode="auto">
            <a:xfrm>
              <a:off x="838200" y="927100"/>
              <a:ext cx="69850" cy="198438"/>
            </a:xfrm>
            <a:custGeom>
              <a:avLst/>
              <a:gdLst/>
              <a:ahLst/>
              <a:cxnLst>
                <a:cxn ang="0">
                  <a:pos x="44" y="125"/>
                </a:cxn>
                <a:cxn ang="0">
                  <a:pos x="22" y="0"/>
                </a:cxn>
                <a:cxn ang="0">
                  <a:pos x="0" y="125"/>
                </a:cxn>
              </a:cxnLst>
              <a:rect l="0" t="0" r="r" b="b"/>
              <a:pathLst>
                <a:path w="44" h="125">
                  <a:moveTo>
                    <a:pt x="44" y="125"/>
                  </a:moveTo>
                  <a:lnTo>
                    <a:pt x="22" y="0"/>
                  </a:lnTo>
                  <a:lnTo>
                    <a:pt x="0" y="12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7" name="Freeform 114"/>
            <p:cNvSpPr>
              <a:spLocks/>
            </p:cNvSpPr>
            <p:nvPr userDrawn="1"/>
          </p:nvSpPr>
          <p:spPr bwMode="auto">
            <a:xfrm>
              <a:off x="760413" y="923925"/>
              <a:ext cx="80963" cy="200025"/>
            </a:xfrm>
            <a:custGeom>
              <a:avLst/>
              <a:gdLst/>
              <a:ahLst/>
              <a:cxnLst>
                <a:cxn ang="0">
                  <a:pos x="42" y="126"/>
                </a:cxn>
                <a:cxn ang="0">
                  <a:pos x="51" y="0"/>
                </a:cxn>
                <a:cxn ang="0">
                  <a:pos x="0" y="116"/>
                </a:cxn>
                <a:cxn ang="0">
                  <a:pos x="42" y="126"/>
                </a:cxn>
              </a:cxnLst>
              <a:rect l="0" t="0" r="r" b="b"/>
              <a:pathLst>
                <a:path w="51" h="126">
                  <a:moveTo>
                    <a:pt x="42" y="126"/>
                  </a:moveTo>
                  <a:lnTo>
                    <a:pt x="51" y="0"/>
                  </a:lnTo>
                  <a:lnTo>
                    <a:pt x="0" y="116"/>
                  </a:lnTo>
                  <a:lnTo>
                    <a:pt x="42" y="12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8" name="Freeform 115"/>
            <p:cNvSpPr>
              <a:spLocks/>
            </p:cNvSpPr>
            <p:nvPr userDrawn="1"/>
          </p:nvSpPr>
          <p:spPr bwMode="auto">
            <a:xfrm>
              <a:off x="760413" y="923925"/>
              <a:ext cx="80963" cy="200025"/>
            </a:xfrm>
            <a:custGeom>
              <a:avLst/>
              <a:gdLst/>
              <a:ahLst/>
              <a:cxnLst>
                <a:cxn ang="0">
                  <a:pos x="42" y="126"/>
                </a:cxn>
                <a:cxn ang="0">
                  <a:pos x="51" y="0"/>
                </a:cxn>
                <a:cxn ang="0">
                  <a:pos x="0" y="116"/>
                </a:cxn>
              </a:cxnLst>
              <a:rect l="0" t="0" r="r" b="b"/>
              <a:pathLst>
                <a:path w="51" h="126">
                  <a:moveTo>
                    <a:pt x="42" y="126"/>
                  </a:moveTo>
                  <a:lnTo>
                    <a:pt x="51" y="0"/>
                  </a:lnTo>
                  <a:lnTo>
                    <a:pt x="0" y="11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9" name="Freeform 116"/>
            <p:cNvSpPr>
              <a:spLocks/>
            </p:cNvSpPr>
            <p:nvPr userDrawn="1"/>
          </p:nvSpPr>
          <p:spPr bwMode="auto">
            <a:xfrm>
              <a:off x="688975" y="912813"/>
              <a:ext cx="122238" cy="190500"/>
            </a:xfrm>
            <a:custGeom>
              <a:avLst/>
              <a:gdLst/>
              <a:ahLst/>
              <a:cxnLst>
                <a:cxn ang="0">
                  <a:pos x="39" y="120"/>
                </a:cxn>
                <a:cxn ang="0">
                  <a:pos x="77" y="0"/>
                </a:cxn>
                <a:cxn ang="0">
                  <a:pos x="0" y="100"/>
                </a:cxn>
                <a:cxn ang="0">
                  <a:pos x="39" y="120"/>
                </a:cxn>
              </a:cxnLst>
              <a:rect l="0" t="0" r="r" b="b"/>
              <a:pathLst>
                <a:path w="77" h="120">
                  <a:moveTo>
                    <a:pt x="39" y="120"/>
                  </a:moveTo>
                  <a:lnTo>
                    <a:pt x="77" y="0"/>
                  </a:lnTo>
                  <a:lnTo>
                    <a:pt x="0" y="100"/>
                  </a:lnTo>
                  <a:lnTo>
                    <a:pt x="39" y="1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0" name="Freeform 117"/>
            <p:cNvSpPr>
              <a:spLocks/>
            </p:cNvSpPr>
            <p:nvPr userDrawn="1"/>
          </p:nvSpPr>
          <p:spPr bwMode="auto">
            <a:xfrm>
              <a:off x="688975" y="912813"/>
              <a:ext cx="122238" cy="190500"/>
            </a:xfrm>
            <a:custGeom>
              <a:avLst/>
              <a:gdLst/>
              <a:ahLst/>
              <a:cxnLst>
                <a:cxn ang="0">
                  <a:pos x="39" y="120"/>
                </a:cxn>
                <a:cxn ang="0">
                  <a:pos x="77" y="0"/>
                </a:cxn>
                <a:cxn ang="0">
                  <a:pos x="0" y="100"/>
                </a:cxn>
              </a:cxnLst>
              <a:rect l="0" t="0" r="r" b="b"/>
              <a:pathLst>
                <a:path w="77" h="120">
                  <a:moveTo>
                    <a:pt x="39" y="120"/>
                  </a:moveTo>
                  <a:lnTo>
                    <a:pt x="77" y="0"/>
                  </a:lnTo>
                  <a:lnTo>
                    <a:pt x="0" y="10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1" name="Freeform 118"/>
            <p:cNvSpPr>
              <a:spLocks/>
            </p:cNvSpPr>
            <p:nvPr userDrawn="1"/>
          </p:nvSpPr>
          <p:spPr bwMode="auto">
            <a:xfrm>
              <a:off x="628650" y="893763"/>
              <a:ext cx="157163" cy="171450"/>
            </a:xfrm>
            <a:custGeom>
              <a:avLst/>
              <a:gdLst/>
              <a:ahLst/>
              <a:cxnLst>
                <a:cxn ang="0">
                  <a:pos x="32" y="108"/>
                </a:cxn>
                <a:cxn ang="0">
                  <a:pos x="99" y="0"/>
                </a:cxn>
                <a:cxn ang="0">
                  <a:pos x="0" y="79"/>
                </a:cxn>
                <a:cxn ang="0">
                  <a:pos x="32" y="108"/>
                </a:cxn>
              </a:cxnLst>
              <a:rect l="0" t="0" r="r" b="b"/>
              <a:pathLst>
                <a:path w="99" h="108">
                  <a:moveTo>
                    <a:pt x="32" y="108"/>
                  </a:moveTo>
                  <a:lnTo>
                    <a:pt x="99" y="0"/>
                  </a:lnTo>
                  <a:lnTo>
                    <a:pt x="0" y="79"/>
                  </a:lnTo>
                  <a:lnTo>
                    <a:pt x="32" y="10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2" name="Freeform 119"/>
            <p:cNvSpPr>
              <a:spLocks/>
            </p:cNvSpPr>
            <p:nvPr userDrawn="1"/>
          </p:nvSpPr>
          <p:spPr bwMode="auto">
            <a:xfrm>
              <a:off x="628650" y="893763"/>
              <a:ext cx="157163" cy="171450"/>
            </a:xfrm>
            <a:custGeom>
              <a:avLst/>
              <a:gdLst/>
              <a:ahLst/>
              <a:cxnLst>
                <a:cxn ang="0">
                  <a:pos x="32" y="108"/>
                </a:cxn>
                <a:cxn ang="0">
                  <a:pos x="99" y="0"/>
                </a:cxn>
                <a:cxn ang="0">
                  <a:pos x="0" y="79"/>
                </a:cxn>
              </a:cxnLst>
              <a:rect l="0" t="0" r="r" b="b"/>
              <a:pathLst>
                <a:path w="99" h="108">
                  <a:moveTo>
                    <a:pt x="32" y="108"/>
                  </a:moveTo>
                  <a:lnTo>
                    <a:pt x="99" y="0"/>
                  </a:lnTo>
                  <a:lnTo>
                    <a:pt x="0" y="7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3" name="Freeform 120"/>
            <p:cNvSpPr>
              <a:spLocks/>
            </p:cNvSpPr>
            <p:nvPr userDrawn="1"/>
          </p:nvSpPr>
          <p:spPr bwMode="auto">
            <a:xfrm>
              <a:off x="581025" y="869950"/>
              <a:ext cx="184150" cy="141288"/>
            </a:xfrm>
            <a:custGeom>
              <a:avLst/>
              <a:gdLst/>
              <a:ahLst/>
              <a:cxnLst>
                <a:cxn ang="0">
                  <a:pos x="25" y="89"/>
                </a:cxn>
                <a:cxn ang="0">
                  <a:pos x="116" y="0"/>
                </a:cxn>
                <a:cxn ang="0">
                  <a:pos x="0" y="53"/>
                </a:cxn>
                <a:cxn ang="0">
                  <a:pos x="25" y="89"/>
                </a:cxn>
              </a:cxnLst>
              <a:rect l="0" t="0" r="r" b="b"/>
              <a:pathLst>
                <a:path w="116" h="89">
                  <a:moveTo>
                    <a:pt x="25" y="89"/>
                  </a:moveTo>
                  <a:lnTo>
                    <a:pt x="116" y="0"/>
                  </a:lnTo>
                  <a:lnTo>
                    <a:pt x="0" y="53"/>
                  </a:lnTo>
                  <a:lnTo>
                    <a:pt x="25" y="8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4" name="Freeform 121"/>
            <p:cNvSpPr>
              <a:spLocks/>
            </p:cNvSpPr>
            <p:nvPr userDrawn="1"/>
          </p:nvSpPr>
          <p:spPr bwMode="auto">
            <a:xfrm>
              <a:off x="581025" y="869950"/>
              <a:ext cx="184150" cy="141288"/>
            </a:xfrm>
            <a:custGeom>
              <a:avLst/>
              <a:gdLst/>
              <a:ahLst/>
              <a:cxnLst>
                <a:cxn ang="0">
                  <a:pos x="25" y="89"/>
                </a:cxn>
                <a:cxn ang="0">
                  <a:pos x="116" y="0"/>
                </a:cxn>
                <a:cxn ang="0">
                  <a:pos x="0" y="53"/>
                </a:cxn>
              </a:cxnLst>
              <a:rect l="0" t="0" r="r" b="b"/>
              <a:pathLst>
                <a:path w="116" h="89">
                  <a:moveTo>
                    <a:pt x="25" y="89"/>
                  </a:moveTo>
                  <a:lnTo>
                    <a:pt x="116" y="0"/>
                  </a:lnTo>
                  <a:lnTo>
                    <a:pt x="0" y="5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5" name="Freeform 122"/>
            <p:cNvSpPr>
              <a:spLocks/>
            </p:cNvSpPr>
            <p:nvPr userDrawn="1"/>
          </p:nvSpPr>
          <p:spPr bwMode="auto">
            <a:xfrm>
              <a:off x="552450" y="842963"/>
              <a:ext cx="196850" cy="101600"/>
            </a:xfrm>
            <a:custGeom>
              <a:avLst/>
              <a:gdLst/>
              <a:ahLst/>
              <a:cxnLst>
                <a:cxn ang="0">
                  <a:pos x="15" y="64"/>
                </a:cxn>
                <a:cxn ang="0">
                  <a:pos x="124" y="0"/>
                </a:cxn>
                <a:cxn ang="0">
                  <a:pos x="0" y="23"/>
                </a:cxn>
                <a:cxn ang="0">
                  <a:pos x="15" y="64"/>
                </a:cxn>
              </a:cxnLst>
              <a:rect l="0" t="0" r="r" b="b"/>
              <a:pathLst>
                <a:path w="124" h="64">
                  <a:moveTo>
                    <a:pt x="15" y="64"/>
                  </a:moveTo>
                  <a:lnTo>
                    <a:pt x="124" y="0"/>
                  </a:lnTo>
                  <a:lnTo>
                    <a:pt x="0" y="23"/>
                  </a:lnTo>
                  <a:lnTo>
                    <a:pt x="15" y="6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6" name="Freeform 123"/>
            <p:cNvSpPr>
              <a:spLocks/>
            </p:cNvSpPr>
            <p:nvPr userDrawn="1"/>
          </p:nvSpPr>
          <p:spPr bwMode="auto">
            <a:xfrm>
              <a:off x="552450" y="842963"/>
              <a:ext cx="196850" cy="101600"/>
            </a:xfrm>
            <a:custGeom>
              <a:avLst/>
              <a:gdLst/>
              <a:ahLst/>
              <a:cxnLst>
                <a:cxn ang="0">
                  <a:pos x="15" y="64"/>
                </a:cxn>
                <a:cxn ang="0">
                  <a:pos x="124" y="0"/>
                </a:cxn>
                <a:cxn ang="0">
                  <a:pos x="0" y="23"/>
                </a:cxn>
              </a:cxnLst>
              <a:rect l="0" t="0" r="r" b="b"/>
              <a:pathLst>
                <a:path w="124" h="64">
                  <a:moveTo>
                    <a:pt x="15" y="64"/>
                  </a:moveTo>
                  <a:lnTo>
                    <a:pt x="124" y="0"/>
                  </a:lnTo>
                  <a:lnTo>
                    <a:pt x="0" y="2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7" name="Freeform 124"/>
            <p:cNvSpPr>
              <a:spLocks/>
            </p:cNvSpPr>
            <p:nvPr userDrawn="1"/>
          </p:nvSpPr>
          <p:spPr bwMode="auto">
            <a:xfrm>
              <a:off x="541338" y="800100"/>
              <a:ext cx="200025" cy="69850"/>
            </a:xfrm>
            <a:custGeom>
              <a:avLst/>
              <a:gdLst/>
              <a:ahLst/>
              <a:cxnLst>
                <a:cxn ang="0">
                  <a:pos x="5" y="44"/>
                </a:cxn>
                <a:cxn ang="0">
                  <a:pos x="126" y="7"/>
                </a:cxn>
                <a:cxn ang="0">
                  <a:pos x="0" y="0"/>
                </a:cxn>
                <a:cxn ang="0">
                  <a:pos x="5" y="44"/>
                </a:cxn>
              </a:cxnLst>
              <a:rect l="0" t="0" r="r" b="b"/>
              <a:pathLst>
                <a:path w="126" h="44">
                  <a:moveTo>
                    <a:pt x="5" y="44"/>
                  </a:moveTo>
                  <a:lnTo>
                    <a:pt x="126" y="7"/>
                  </a:lnTo>
                  <a:lnTo>
                    <a:pt x="0" y="0"/>
                  </a:lnTo>
                  <a:lnTo>
                    <a:pt x="5" y="4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8" name="Freeform 125"/>
            <p:cNvSpPr>
              <a:spLocks/>
            </p:cNvSpPr>
            <p:nvPr userDrawn="1"/>
          </p:nvSpPr>
          <p:spPr bwMode="auto">
            <a:xfrm>
              <a:off x="541338" y="800100"/>
              <a:ext cx="200025" cy="69850"/>
            </a:xfrm>
            <a:custGeom>
              <a:avLst/>
              <a:gdLst/>
              <a:ahLst/>
              <a:cxnLst>
                <a:cxn ang="0">
                  <a:pos x="5" y="44"/>
                </a:cxn>
                <a:cxn ang="0">
                  <a:pos x="126" y="7"/>
                </a:cxn>
                <a:cxn ang="0">
                  <a:pos x="0" y="0"/>
                </a:cxn>
              </a:cxnLst>
              <a:rect l="0" t="0" r="r" b="b"/>
              <a:pathLst>
                <a:path w="126" h="44">
                  <a:moveTo>
                    <a:pt x="5" y="44"/>
                  </a:moveTo>
                  <a:lnTo>
                    <a:pt x="126" y="7"/>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9" name="Freeform 126"/>
            <p:cNvSpPr>
              <a:spLocks/>
            </p:cNvSpPr>
            <p:nvPr userDrawn="1"/>
          </p:nvSpPr>
          <p:spPr bwMode="auto">
            <a:xfrm>
              <a:off x="541338" y="720725"/>
              <a:ext cx="200025" cy="69850"/>
            </a:xfrm>
            <a:custGeom>
              <a:avLst/>
              <a:gdLst/>
              <a:ahLst/>
              <a:cxnLst>
                <a:cxn ang="0">
                  <a:pos x="0" y="44"/>
                </a:cxn>
                <a:cxn ang="0">
                  <a:pos x="126" y="37"/>
                </a:cxn>
                <a:cxn ang="0">
                  <a:pos x="5" y="0"/>
                </a:cxn>
                <a:cxn ang="0">
                  <a:pos x="0" y="44"/>
                </a:cxn>
              </a:cxnLst>
              <a:rect l="0" t="0" r="r" b="b"/>
              <a:pathLst>
                <a:path w="126" h="44">
                  <a:moveTo>
                    <a:pt x="0" y="44"/>
                  </a:moveTo>
                  <a:lnTo>
                    <a:pt x="126" y="37"/>
                  </a:lnTo>
                  <a:lnTo>
                    <a:pt x="5" y="0"/>
                  </a:lnTo>
                  <a:lnTo>
                    <a:pt x="0" y="4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0" name="Freeform 127"/>
            <p:cNvSpPr>
              <a:spLocks/>
            </p:cNvSpPr>
            <p:nvPr userDrawn="1"/>
          </p:nvSpPr>
          <p:spPr bwMode="auto">
            <a:xfrm>
              <a:off x="541338" y="720725"/>
              <a:ext cx="200025" cy="69850"/>
            </a:xfrm>
            <a:custGeom>
              <a:avLst/>
              <a:gdLst/>
              <a:ahLst/>
              <a:cxnLst>
                <a:cxn ang="0">
                  <a:pos x="0" y="44"/>
                </a:cxn>
                <a:cxn ang="0">
                  <a:pos x="126" y="37"/>
                </a:cxn>
                <a:cxn ang="0">
                  <a:pos x="5" y="0"/>
                </a:cxn>
              </a:cxnLst>
              <a:rect l="0" t="0" r="r" b="b"/>
              <a:pathLst>
                <a:path w="126" h="44">
                  <a:moveTo>
                    <a:pt x="0" y="44"/>
                  </a:moveTo>
                  <a:lnTo>
                    <a:pt x="126" y="37"/>
                  </a:lnTo>
                  <a:lnTo>
                    <a:pt x="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1" name="Freeform 128"/>
            <p:cNvSpPr>
              <a:spLocks/>
            </p:cNvSpPr>
            <p:nvPr userDrawn="1"/>
          </p:nvSpPr>
          <p:spPr bwMode="auto">
            <a:xfrm>
              <a:off x="552450" y="646113"/>
              <a:ext cx="196850" cy="103188"/>
            </a:xfrm>
            <a:custGeom>
              <a:avLst/>
              <a:gdLst/>
              <a:ahLst/>
              <a:cxnLst>
                <a:cxn ang="0">
                  <a:pos x="0" y="41"/>
                </a:cxn>
                <a:cxn ang="0">
                  <a:pos x="124" y="65"/>
                </a:cxn>
                <a:cxn ang="0">
                  <a:pos x="15" y="0"/>
                </a:cxn>
                <a:cxn ang="0">
                  <a:pos x="0" y="41"/>
                </a:cxn>
              </a:cxnLst>
              <a:rect l="0" t="0" r="r" b="b"/>
              <a:pathLst>
                <a:path w="124" h="65">
                  <a:moveTo>
                    <a:pt x="0" y="41"/>
                  </a:moveTo>
                  <a:lnTo>
                    <a:pt x="124" y="65"/>
                  </a:lnTo>
                  <a:lnTo>
                    <a:pt x="15" y="0"/>
                  </a:lnTo>
                  <a:lnTo>
                    <a:pt x="0" y="4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2" name="Freeform 129"/>
            <p:cNvSpPr>
              <a:spLocks/>
            </p:cNvSpPr>
            <p:nvPr userDrawn="1"/>
          </p:nvSpPr>
          <p:spPr bwMode="auto">
            <a:xfrm>
              <a:off x="552450" y="646113"/>
              <a:ext cx="196850" cy="103188"/>
            </a:xfrm>
            <a:custGeom>
              <a:avLst/>
              <a:gdLst/>
              <a:ahLst/>
              <a:cxnLst>
                <a:cxn ang="0">
                  <a:pos x="0" y="41"/>
                </a:cxn>
                <a:cxn ang="0">
                  <a:pos x="124" y="65"/>
                </a:cxn>
                <a:cxn ang="0">
                  <a:pos x="15" y="0"/>
                </a:cxn>
              </a:cxnLst>
              <a:rect l="0" t="0" r="r" b="b"/>
              <a:pathLst>
                <a:path w="124" h="65">
                  <a:moveTo>
                    <a:pt x="0" y="41"/>
                  </a:moveTo>
                  <a:lnTo>
                    <a:pt x="124" y="65"/>
                  </a:lnTo>
                  <a:lnTo>
                    <a:pt x="1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3" name="Freeform 130"/>
            <p:cNvSpPr>
              <a:spLocks/>
            </p:cNvSpPr>
            <p:nvPr userDrawn="1"/>
          </p:nvSpPr>
          <p:spPr bwMode="auto">
            <a:xfrm>
              <a:off x="581025" y="579438"/>
              <a:ext cx="184150" cy="141288"/>
            </a:xfrm>
            <a:custGeom>
              <a:avLst/>
              <a:gdLst/>
              <a:ahLst/>
              <a:cxnLst>
                <a:cxn ang="0">
                  <a:pos x="0" y="36"/>
                </a:cxn>
                <a:cxn ang="0">
                  <a:pos x="116" y="89"/>
                </a:cxn>
                <a:cxn ang="0">
                  <a:pos x="25" y="0"/>
                </a:cxn>
                <a:cxn ang="0">
                  <a:pos x="0" y="36"/>
                </a:cxn>
              </a:cxnLst>
              <a:rect l="0" t="0" r="r" b="b"/>
              <a:pathLst>
                <a:path w="116" h="89">
                  <a:moveTo>
                    <a:pt x="0" y="36"/>
                  </a:moveTo>
                  <a:lnTo>
                    <a:pt x="116" y="89"/>
                  </a:lnTo>
                  <a:lnTo>
                    <a:pt x="25" y="0"/>
                  </a:lnTo>
                  <a:lnTo>
                    <a:pt x="0"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4" name="Freeform 131"/>
            <p:cNvSpPr>
              <a:spLocks/>
            </p:cNvSpPr>
            <p:nvPr userDrawn="1"/>
          </p:nvSpPr>
          <p:spPr bwMode="auto">
            <a:xfrm>
              <a:off x="581025" y="579438"/>
              <a:ext cx="184150" cy="141288"/>
            </a:xfrm>
            <a:custGeom>
              <a:avLst/>
              <a:gdLst/>
              <a:ahLst/>
              <a:cxnLst>
                <a:cxn ang="0">
                  <a:pos x="0" y="36"/>
                </a:cxn>
                <a:cxn ang="0">
                  <a:pos x="116" y="89"/>
                </a:cxn>
                <a:cxn ang="0">
                  <a:pos x="25" y="0"/>
                </a:cxn>
              </a:cxnLst>
              <a:rect l="0" t="0" r="r" b="b"/>
              <a:pathLst>
                <a:path w="116" h="89">
                  <a:moveTo>
                    <a:pt x="0" y="36"/>
                  </a:moveTo>
                  <a:lnTo>
                    <a:pt x="116" y="89"/>
                  </a:lnTo>
                  <a:lnTo>
                    <a:pt x="2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5" name="Freeform 132"/>
            <p:cNvSpPr>
              <a:spLocks/>
            </p:cNvSpPr>
            <p:nvPr userDrawn="1"/>
          </p:nvSpPr>
          <p:spPr bwMode="auto">
            <a:xfrm>
              <a:off x="628650" y="525463"/>
              <a:ext cx="157163" cy="171450"/>
            </a:xfrm>
            <a:custGeom>
              <a:avLst/>
              <a:gdLst/>
              <a:ahLst/>
              <a:cxnLst>
                <a:cxn ang="0">
                  <a:pos x="0" y="29"/>
                </a:cxn>
                <a:cxn ang="0">
                  <a:pos x="99" y="108"/>
                </a:cxn>
                <a:cxn ang="0">
                  <a:pos x="32" y="0"/>
                </a:cxn>
                <a:cxn ang="0">
                  <a:pos x="0" y="29"/>
                </a:cxn>
              </a:cxnLst>
              <a:rect l="0" t="0" r="r" b="b"/>
              <a:pathLst>
                <a:path w="99" h="108">
                  <a:moveTo>
                    <a:pt x="0" y="29"/>
                  </a:moveTo>
                  <a:lnTo>
                    <a:pt x="99" y="108"/>
                  </a:lnTo>
                  <a:lnTo>
                    <a:pt x="32" y="0"/>
                  </a:lnTo>
                  <a:lnTo>
                    <a:pt x="0" y="2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6" name="Freeform 133"/>
            <p:cNvSpPr>
              <a:spLocks/>
            </p:cNvSpPr>
            <p:nvPr userDrawn="1"/>
          </p:nvSpPr>
          <p:spPr bwMode="auto">
            <a:xfrm>
              <a:off x="628650" y="525463"/>
              <a:ext cx="157163" cy="171450"/>
            </a:xfrm>
            <a:custGeom>
              <a:avLst/>
              <a:gdLst/>
              <a:ahLst/>
              <a:cxnLst>
                <a:cxn ang="0">
                  <a:pos x="0" y="29"/>
                </a:cxn>
                <a:cxn ang="0">
                  <a:pos x="99" y="108"/>
                </a:cxn>
                <a:cxn ang="0">
                  <a:pos x="32" y="0"/>
                </a:cxn>
              </a:cxnLst>
              <a:rect l="0" t="0" r="r" b="b"/>
              <a:pathLst>
                <a:path w="99" h="108">
                  <a:moveTo>
                    <a:pt x="0" y="29"/>
                  </a:moveTo>
                  <a:lnTo>
                    <a:pt x="99" y="108"/>
                  </a:lnTo>
                  <a:lnTo>
                    <a:pt x="3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7" name="Freeform 134"/>
            <p:cNvSpPr>
              <a:spLocks/>
            </p:cNvSpPr>
            <p:nvPr userDrawn="1"/>
          </p:nvSpPr>
          <p:spPr bwMode="auto">
            <a:xfrm>
              <a:off x="688975" y="487363"/>
              <a:ext cx="122238" cy="192088"/>
            </a:xfrm>
            <a:custGeom>
              <a:avLst/>
              <a:gdLst/>
              <a:ahLst/>
              <a:cxnLst>
                <a:cxn ang="0">
                  <a:pos x="0" y="21"/>
                </a:cxn>
                <a:cxn ang="0">
                  <a:pos x="77" y="121"/>
                </a:cxn>
                <a:cxn ang="0">
                  <a:pos x="39" y="0"/>
                </a:cxn>
                <a:cxn ang="0">
                  <a:pos x="0" y="21"/>
                </a:cxn>
              </a:cxnLst>
              <a:rect l="0" t="0" r="r" b="b"/>
              <a:pathLst>
                <a:path w="77" h="121">
                  <a:moveTo>
                    <a:pt x="0" y="21"/>
                  </a:moveTo>
                  <a:lnTo>
                    <a:pt x="77" y="121"/>
                  </a:lnTo>
                  <a:lnTo>
                    <a:pt x="39" y="0"/>
                  </a:lnTo>
                  <a:lnTo>
                    <a:pt x="0" y="2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8" name="Freeform 135"/>
            <p:cNvSpPr>
              <a:spLocks/>
            </p:cNvSpPr>
            <p:nvPr userDrawn="1"/>
          </p:nvSpPr>
          <p:spPr bwMode="auto">
            <a:xfrm>
              <a:off x="688975" y="487363"/>
              <a:ext cx="122238" cy="192088"/>
            </a:xfrm>
            <a:custGeom>
              <a:avLst/>
              <a:gdLst/>
              <a:ahLst/>
              <a:cxnLst>
                <a:cxn ang="0">
                  <a:pos x="0" y="21"/>
                </a:cxn>
                <a:cxn ang="0">
                  <a:pos x="77" y="121"/>
                </a:cxn>
                <a:cxn ang="0">
                  <a:pos x="39" y="0"/>
                </a:cxn>
              </a:cxnLst>
              <a:rect l="0" t="0" r="r" b="b"/>
              <a:pathLst>
                <a:path w="77" h="121">
                  <a:moveTo>
                    <a:pt x="0" y="21"/>
                  </a:moveTo>
                  <a:lnTo>
                    <a:pt x="77" y="121"/>
                  </a:lnTo>
                  <a:lnTo>
                    <a:pt x="3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9" name="Freeform 136"/>
            <p:cNvSpPr>
              <a:spLocks/>
            </p:cNvSpPr>
            <p:nvPr userDrawn="1"/>
          </p:nvSpPr>
          <p:spPr bwMode="auto">
            <a:xfrm>
              <a:off x="760413" y="466725"/>
              <a:ext cx="80963" cy="201613"/>
            </a:xfrm>
            <a:custGeom>
              <a:avLst/>
              <a:gdLst/>
              <a:ahLst/>
              <a:cxnLst>
                <a:cxn ang="0">
                  <a:pos x="0" y="11"/>
                </a:cxn>
                <a:cxn ang="0">
                  <a:pos x="51" y="127"/>
                </a:cxn>
                <a:cxn ang="0">
                  <a:pos x="42" y="0"/>
                </a:cxn>
                <a:cxn ang="0">
                  <a:pos x="0" y="11"/>
                </a:cxn>
              </a:cxnLst>
              <a:rect l="0" t="0" r="r" b="b"/>
              <a:pathLst>
                <a:path w="51" h="127">
                  <a:moveTo>
                    <a:pt x="0" y="11"/>
                  </a:moveTo>
                  <a:lnTo>
                    <a:pt x="51" y="127"/>
                  </a:lnTo>
                  <a:lnTo>
                    <a:pt x="42" y="0"/>
                  </a:lnTo>
                  <a:lnTo>
                    <a:pt x="0" y="1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0" name="Freeform 137"/>
            <p:cNvSpPr>
              <a:spLocks/>
            </p:cNvSpPr>
            <p:nvPr userDrawn="1"/>
          </p:nvSpPr>
          <p:spPr bwMode="auto">
            <a:xfrm>
              <a:off x="760413" y="466725"/>
              <a:ext cx="80963" cy="201613"/>
            </a:xfrm>
            <a:custGeom>
              <a:avLst/>
              <a:gdLst/>
              <a:ahLst/>
              <a:cxnLst>
                <a:cxn ang="0">
                  <a:pos x="0" y="11"/>
                </a:cxn>
                <a:cxn ang="0">
                  <a:pos x="51" y="127"/>
                </a:cxn>
                <a:cxn ang="0">
                  <a:pos x="42" y="0"/>
                </a:cxn>
              </a:cxnLst>
              <a:rect l="0" t="0" r="r" b="b"/>
              <a:pathLst>
                <a:path w="51" h="127">
                  <a:moveTo>
                    <a:pt x="0" y="11"/>
                  </a:moveTo>
                  <a:lnTo>
                    <a:pt x="51" y="127"/>
                  </a:lnTo>
                  <a:lnTo>
                    <a:pt x="4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1" name="Freeform 138"/>
            <p:cNvSpPr>
              <a:spLocks/>
            </p:cNvSpPr>
            <p:nvPr userDrawn="1"/>
          </p:nvSpPr>
          <p:spPr bwMode="auto">
            <a:xfrm>
              <a:off x="1049338" y="538163"/>
              <a:ext cx="41275" cy="58738"/>
            </a:xfrm>
            <a:custGeom>
              <a:avLst/>
              <a:gdLst/>
              <a:ahLst/>
              <a:cxnLst>
                <a:cxn ang="0">
                  <a:pos x="137" y="0"/>
                </a:cxn>
                <a:cxn ang="0">
                  <a:pos x="0" y="168"/>
                </a:cxn>
                <a:cxn ang="0">
                  <a:pos x="102" y="261"/>
                </a:cxn>
                <a:cxn ang="0">
                  <a:pos x="136" y="228"/>
                </a:cxn>
                <a:cxn ang="0">
                  <a:pos x="69" y="165"/>
                </a:cxn>
                <a:cxn ang="0">
                  <a:pos x="181" y="37"/>
                </a:cxn>
              </a:cxnLst>
              <a:rect l="0" t="0" r="r" b="b"/>
              <a:pathLst>
                <a:path w="181" h="261">
                  <a:moveTo>
                    <a:pt x="137" y="0"/>
                  </a:moveTo>
                  <a:cubicBezTo>
                    <a:pt x="0" y="168"/>
                    <a:pt x="0" y="168"/>
                    <a:pt x="0" y="168"/>
                  </a:cubicBezTo>
                  <a:cubicBezTo>
                    <a:pt x="36" y="197"/>
                    <a:pt x="70" y="228"/>
                    <a:pt x="102" y="261"/>
                  </a:cubicBezTo>
                  <a:cubicBezTo>
                    <a:pt x="136" y="228"/>
                    <a:pt x="136" y="228"/>
                    <a:pt x="136" y="228"/>
                  </a:cubicBezTo>
                  <a:cubicBezTo>
                    <a:pt x="114" y="206"/>
                    <a:pt x="92" y="185"/>
                    <a:pt x="69" y="165"/>
                  </a:cubicBezTo>
                  <a:cubicBezTo>
                    <a:pt x="181" y="37"/>
                    <a:pt x="181" y="37"/>
                    <a:pt x="181" y="3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2" name="Freeform 139"/>
            <p:cNvSpPr>
              <a:spLocks/>
            </p:cNvSpPr>
            <p:nvPr userDrawn="1"/>
          </p:nvSpPr>
          <p:spPr bwMode="auto">
            <a:xfrm>
              <a:off x="1133475" y="673100"/>
              <a:ext cx="50800" cy="26988"/>
            </a:xfrm>
            <a:custGeom>
              <a:avLst/>
              <a:gdLst/>
              <a:ahLst/>
              <a:cxnLst>
                <a:cxn ang="0">
                  <a:pos x="223" y="54"/>
                </a:cxn>
                <a:cxn ang="0">
                  <a:pos x="18" y="127"/>
                </a:cxn>
                <a:cxn ang="0">
                  <a:pos x="0" y="80"/>
                </a:cxn>
                <a:cxn ang="0">
                  <a:pos x="203" y="0"/>
                </a:cxn>
              </a:cxnLst>
              <a:rect l="0" t="0" r="r" b="b"/>
              <a:pathLst>
                <a:path w="223" h="127">
                  <a:moveTo>
                    <a:pt x="223" y="54"/>
                  </a:moveTo>
                  <a:cubicBezTo>
                    <a:pt x="18" y="127"/>
                    <a:pt x="18" y="127"/>
                    <a:pt x="18" y="127"/>
                  </a:cubicBezTo>
                  <a:cubicBezTo>
                    <a:pt x="13" y="112"/>
                    <a:pt x="6" y="96"/>
                    <a:pt x="0" y="80"/>
                  </a:cubicBezTo>
                  <a:cubicBezTo>
                    <a:pt x="203" y="0"/>
                    <a:pt x="203" y="0"/>
                    <a:pt x="203"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3" name="Freeform 140"/>
            <p:cNvSpPr>
              <a:spLocks/>
            </p:cNvSpPr>
            <p:nvPr userDrawn="1"/>
          </p:nvSpPr>
          <p:spPr bwMode="auto">
            <a:xfrm>
              <a:off x="1152525" y="731838"/>
              <a:ext cx="50800" cy="49213"/>
            </a:xfrm>
            <a:custGeom>
              <a:avLst/>
              <a:gdLst/>
              <a:ahLst/>
              <a:cxnLst>
                <a:cxn ang="0">
                  <a:pos x="225" y="162"/>
                </a:cxn>
                <a:cxn ang="0">
                  <a:pos x="57" y="128"/>
                </a:cxn>
                <a:cxn ang="0">
                  <a:pos x="57" y="128"/>
                </a:cxn>
                <a:cxn ang="0">
                  <a:pos x="212" y="57"/>
                </a:cxn>
                <a:cxn ang="0">
                  <a:pos x="203" y="0"/>
                </a:cxn>
                <a:cxn ang="0">
                  <a:pos x="0" y="106"/>
                </a:cxn>
                <a:cxn ang="0">
                  <a:pos x="7" y="165"/>
                </a:cxn>
                <a:cxn ang="0">
                  <a:pos x="228" y="217"/>
                </a:cxn>
              </a:cxnLst>
              <a:rect l="0" t="0" r="r" b="b"/>
              <a:pathLst>
                <a:path w="228" h="217">
                  <a:moveTo>
                    <a:pt x="225" y="162"/>
                  </a:moveTo>
                  <a:cubicBezTo>
                    <a:pt x="57" y="128"/>
                    <a:pt x="57" y="128"/>
                    <a:pt x="57" y="128"/>
                  </a:cubicBezTo>
                  <a:cubicBezTo>
                    <a:pt x="57" y="128"/>
                    <a:pt x="57" y="128"/>
                    <a:pt x="57" y="128"/>
                  </a:cubicBezTo>
                  <a:cubicBezTo>
                    <a:pt x="212" y="57"/>
                    <a:pt x="212" y="57"/>
                    <a:pt x="212" y="57"/>
                  </a:cubicBezTo>
                  <a:cubicBezTo>
                    <a:pt x="203" y="0"/>
                    <a:pt x="203" y="0"/>
                    <a:pt x="203" y="0"/>
                  </a:cubicBezTo>
                  <a:cubicBezTo>
                    <a:pt x="0" y="106"/>
                    <a:pt x="0" y="106"/>
                    <a:pt x="0" y="106"/>
                  </a:cubicBezTo>
                  <a:cubicBezTo>
                    <a:pt x="3" y="125"/>
                    <a:pt x="5" y="145"/>
                    <a:pt x="7" y="165"/>
                  </a:cubicBezTo>
                  <a:cubicBezTo>
                    <a:pt x="228" y="217"/>
                    <a:pt x="228" y="217"/>
                    <a:pt x="228" y="21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4" name="Freeform 141"/>
            <p:cNvSpPr>
              <a:spLocks/>
            </p:cNvSpPr>
            <p:nvPr userDrawn="1"/>
          </p:nvSpPr>
          <p:spPr bwMode="auto">
            <a:xfrm>
              <a:off x="1133475" y="890588"/>
              <a:ext cx="53975" cy="39688"/>
            </a:xfrm>
            <a:custGeom>
              <a:avLst/>
              <a:gdLst/>
              <a:ahLst/>
              <a:cxnLst>
                <a:cxn ang="0">
                  <a:pos x="180" y="180"/>
                </a:cxn>
                <a:cxn ang="0">
                  <a:pos x="130" y="158"/>
                </a:cxn>
                <a:cxn ang="0">
                  <a:pos x="151" y="108"/>
                </a:cxn>
                <a:cxn ang="0">
                  <a:pos x="0" y="47"/>
                </a:cxn>
                <a:cxn ang="0">
                  <a:pos x="18" y="0"/>
                </a:cxn>
                <a:cxn ang="0">
                  <a:pos x="172" y="55"/>
                </a:cxn>
                <a:cxn ang="0">
                  <a:pos x="188" y="5"/>
                </a:cxn>
                <a:cxn ang="0">
                  <a:pos x="240" y="21"/>
                </a:cxn>
              </a:cxnLst>
              <a:rect l="0" t="0" r="r" b="b"/>
              <a:pathLst>
                <a:path w="240" h="180">
                  <a:moveTo>
                    <a:pt x="180" y="180"/>
                  </a:moveTo>
                  <a:cubicBezTo>
                    <a:pt x="130" y="158"/>
                    <a:pt x="130" y="158"/>
                    <a:pt x="130" y="158"/>
                  </a:cubicBezTo>
                  <a:cubicBezTo>
                    <a:pt x="138" y="142"/>
                    <a:pt x="145" y="125"/>
                    <a:pt x="151" y="108"/>
                  </a:cubicBezTo>
                  <a:cubicBezTo>
                    <a:pt x="0" y="47"/>
                    <a:pt x="0" y="47"/>
                    <a:pt x="0" y="47"/>
                  </a:cubicBezTo>
                  <a:cubicBezTo>
                    <a:pt x="7" y="32"/>
                    <a:pt x="13" y="15"/>
                    <a:pt x="18" y="0"/>
                  </a:cubicBezTo>
                  <a:cubicBezTo>
                    <a:pt x="172" y="55"/>
                    <a:pt x="172" y="55"/>
                    <a:pt x="172" y="55"/>
                  </a:cubicBezTo>
                  <a:cubicBezTo>
                    <a:pt x="177" y="38"/>
                    <a:pt x="183" y="22"/>
                    <a:pt x="188" y="5"/>
                  </a:cubicBezTo>
                  <a:cubicBezTo>
                    <a:pt x="240" y="21"/>
                    <a:pt x="240" y="21"/>
                    <a:pt x="240" y="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5" name="Freeform 142"/>
            <p:cNvSpPr>
              <a:spLocks/>
            </p:cNvSpPr>
            <p:nvPr userDrawn="1"/>
          </p:nvSpPr>
          <p:spPr bwMode="auto">
            <a:xfrm>
              <a:off x="1101725" y="950913"/>
              <a:ext cx="46038" cy="38100"/>
            </a:xfrm>
            <a:custGeom>
              <a:avLst/>
              <a:gdLst/>
              <a:ahLst/>
              <a:cxnLst>
                <a:cxn ang="0">
                  <a:pos x="177" y="169"/>
                </a:cxn>
                <a:cxn ang="0">
                  <a:pos x="0" y="42"/>
                </a:cxn>
                <a:cxn ang="0">
                  <a:pos x="29" y="0"/>
                </a:cxn>
                <a:cxn ang="0">
                  <a:pos x="210" y="121"/>
                </a:cxn>
              </a:cxnLst>
              <a:rect l="0" t="0" r="r" b="b"/>
              <a:pathLst>
                <a:path w="210" h="169">
                  <a:moveTo>
                    <a:pt x="177" y="169"/>
                  </a:moveTo>
                  <a:cubicBezTo>
                    <a:pt x="0" y="42"/>
                    <a:pt x="0" y="42"/>
                    <a:pt x="0" y="42"/>
                  </a:cubicBezTo>
                  <a:cubicBezTo>
                    <a:pt x="10" y="28"/>
                    <a:pt x="20" y="14"/>
                    <a:pt x="29" y="0"/>
                  </a:cubicBezTo>
                  <a:cubicBezTo>
                    <a:pt x="210" y="121"/>
                    <a:pt x="210" y="121"/>
                    <a:pt x="210" y="1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6" name="Freeform 143"/>
            <p:cNvSpPr>
              <a:spLocks/>
            </p:cNvSpPr>
            <p:nvPr userDrawn="1"/>
          </p:nvSpPr>
          <p:spPr bwMode="auto">
            <a:xfrm>
              <a:off x="1055688" y="1003300"/>
              <a:ext cx="49213" cy="52388"/>
            </a:xfrm>
            <a:custGeom>
              <a:avLst/>
              <a:gdLst/>
              <a:ahLst/>
              <a:cxnLst>
                <a:cxn ang="0">
                  <a:pos x="97" y="235"/>
                </a:cxn>
                <a:cxn ang="0">
                  <a:pos x="63" y="192"/>
                </a:cxn>
                <a:cxn ang="0">
                  <a:pos x="105" y="158"/>
                </a:cxn>
                <a:cxn ang="0">
                  <a:pos x="0" y="34"/>
                </a:cxn>
                <a:cxn ang="0">
                  <a:pos x="38" y="0"/>
                </a:cxn>
                <a:cxn ang="0">
                  <a:pos x="148" y="120"/>
                </a:cxn>
                <a:cxn ang="0">
                  <a:pos x="186" y="84"/>
                </a:cxn>
                <a:cxn ang="0">
                  <a:pos x="224" y="123"/>
                </a:cxn>
              </a:cxnLst>
              <a:rect l="0" t="0" r="r" b="b"/>
              <a:pathLst>
                <a:path w="224" h="235">
                  <a:moveTo>
                    <a:pt x="97" y="235"/>
                  </a:moveTo>
                  <a:cubicBezTo>
                    <a:pt x="63" y="192"/>
                    <a:pt x="63" y="192"/>
                    <a:pt x="63" y="192"/>
                  </a:cubicBezTo>
                  <a:cubicBezTo>
                    <a:pt x="78" y="181"/>
                    <a:pt x="92" y="170"/>
                    <a:pt x="105" y="158"/>
                  </a:cubicBezTo>
                  <a:cubicBezTo>
                    <a:pt x="0" y="34"/>
                    <a:pt x="0" y="34"/>
                    <a:pt x="0" y="34"/>
                  </a:cubicBezTo>
                  <a:cubicBezTo>
                    <a:pt x="13" y="23"/>
                    <a:pt x="26" y="12"/>
                    <a:pt x="38" y="0"/>
                  </a:cubicBezTo>
                  <a:cubicBezTo>
                    <a:pt x="148" y="120"/>
                    <a:pt x="148" y="120"/>
                    <a:pt x="148" y="120"/>
                  </a:cubicBezTo>
                  <a:cubicBezTo>
                    <a:pt x="161" y="108"/>
                    <a:pt x="174" y="96"/>
                    <a:pt x="186" y="84"/>
                  </a:cubicBezTo>
                  <a:cubicBezTo>
                    <a:pt x="224" y="123"/>
                    <a:pt x="224" y="123"/>
                    <a:pt x="224" y="1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7" name="Freeform 144"/>
            <p:cNvSpPr>
              <a:spLocks/>
            </p:cNvSpPr>
            <p:nvPr userDrawn="1"/>
          </p:nvSpPr>
          <p:spPr bwMode="auto">
            <a:xfrm>
              <a:off x="998538" y="1042988"/>
              <a:ext cx="33338" cy="49213"/>
            </a:xfrm>
            <a:custGeom>
              <a:avLst/>
              <a:gdLst/>
              <a:ahLst/>
              <a:cxnLst>
                <a:cxn ang="0">
                  <a:pos x="97" y="219"/>
                </a:cxn>
                <a:cxn ang="0">
                  <a:pos x="0" y="24"/>
                </a:cxn>
                <a:cxn ang="0">
                  <a:pos x="44" y="0"/>
                </a:cxn>
                <a:cxn ang="0">
                  <a:pos x="149" y="191"/>
                </a:cxn>
              </a:cxnLst>
              <a:rect l="0" t="0" r="r" b="b"/>
              <a:pathLst>
                <a:path w="149" h="219">
                  <a:moveTo>
                    <a:pt x="97" y="219"/>
                  </a:moveTo>
                  <a:cubicBezTo>
                    <a:pt x="0" y="24"/>
                    <a:pt x="0" y="24"/>
                    <a:pt x="0" y="24"/>
                  </a:cubicBezTo>
                  <a:cubicBezTo>
                    <a:pt x="15" y="16"/>
                    <a:pt x="30" y="8"/>
                    <a:pt x="44" y="0"/>
                  </a:cubicBezTo>
                  <a:cubicBezTo>
                    <a:pt x="149" y="191"/>
                    <a:pt x="149" y="191"/>
                    <a:pt x="149" y="1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8" name="Freeform 145"/>
            <p:cNvSpPr>
              <a:spLocks/>
            </p:cNvSpPr>
            <p:nvPr userDrawn="1"/>
          </p:nvSpPr>
          <p:spPr bwMode="auto">
            <a:xfrm>
              <a:off x="904875" y="923925"/>
              <a:ext cx="80963" cy="200025"/>
            </a:xfrm>
            <a:custGeom>
              <a:avLst/>
              <a:gdLst/>
              <a:ahLst/>
              <a:cxnLst>
                <a:cxn ang="0">
                  <a:pos x="51" y="116"/>
                </a:cxn>
                <a:cxn ang="0">
                  <a:pos x="0" y="0"/>
                </a:cxn>
                <a:cxn ang="0">
                  <a:pos x="8" y="126"/>
                </a:cxn>
                <a:cxn ang="0">
                  <a:pos x="51" y="116"/>
                </a:cxn>
              </a:cxnLst>
              <a:rect l="0" t="0" r="r" b="b"/>
              <a:pathLst>
                <a:path w="51" h="126">
                  <a:moveTo>
                    <a:pt x="51" y="116"/>
                  </a:moveTo>
                  <a:lnTo>
                    <a:pt x="0" y="0"/>
                  </a:lnTo>
                  <a:lnTo>
                    <a:pt x="8" y="126"/>
                  </a:lnTo>
                  <a:lnTo>
                    <a:pt x="51" y="1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9" name="Freeform 146"/>
            <p:cNvSpPr>
              <a:spLocks/>
            </p:cNvSpPr>
            <p:nvPr userDrawn="1"/>
          </p:nvSpPr>
          <p:spPr bwMode="auto">
            <a:xfrm>
              <a:off x="904875" y="923925"/>
              <a:ext cx="80963" cy="200025"/>
            </a:xfrm>
            <a:custGeom>
              <a:avLst/>
              <a:gdLst/>
              <a:ahLst/>
              <a:cxnLst>
                <a:cxn ang="0">
                  <a:pos x="51" y="116"/>
                </a:cxn>
                <a:cxn ang="0">
                  <a:pos x="0" y="0"/>
                </a:cxn>
                <a:cxn ang="0">
                  <a:pos x="8" y="126"/>
                </a:cxn>
              </a:cxnLst>
              <a:rect l="0" t="0" r="r" b="b"/>
              <a:pathLst>
                <a:path w="51" h="126">
                  <a:moveTo>
                    <a:pt x="51" y="116"/>
                  </a:moveTo>
                  <a:lnTo>
                    <a:pt x="0" y="0"/>
                  </a:lnTo>
                  <a:lnTo>
                    <a:pt x="8" y="12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0" name="Freeform 147"/>
            <p:cNvSpPr>
              <a:spLocks noEditPoints="1"/>
            </p:cNvSpPr>
            <p:nvPr userDrawn="1"/>
          </p:nvSpPr>
          <p:spPr bwMode="auto">
            <a:xfrm>
              <a:off x="919163" y="1065213"/>
              <a:ext cx="57150" cy="57150"/>
            </a:xfrm>
            <a:custGeom>
              <a:avLst/>
              <a:gdLst/>
              <a:ahLst/>
              <a:cxnLst>
                <a:cxn ang="0">
                  <a:pos x="211" y="211"/>
                </a:cxn>
                <a:cxn ang="0">
                  <a:pos x="254" y="74"/>
                </a:cxn>
                <a:cxn ang="0">
                  <a:pos x="221" y="0"/>
                </a:cxn>
                <a:cxn ang="0">
                  <a:pos x="210" y="43"/>
                </a:cxn>
                <a:cxn ang="0">
                  <a:pos x="143" y="64"/>
                </a:cxn>
                <a:cxn ang="0">
                  <a:pos x="127" y="9"/>
                </a:cxn>
                <a:cxn ang="0">
                  <a:pos x="0" y="37"/>
                </a:cxn>
                <a:cxn ang="0">
                  <a:pos x="8" y="83"/>
                </a:cxn>
                <a:cxn ang="0">
                  <a:pos x="89" y="66"/>
                </a:cxn>
                <a:cxn ang="0">
                  <a:pos x="98" y="103"/>
                </a:cxn>
                <a:cxn ang="0">
                  <a:pos x="23" y="118"/>
                </a:cxn>
                <a:cxn ang="0">
                  <a:pos x="30" y="160"/>
                </a:cxn>
                <a:cxn ang="0">
                  <a:pos x="109" y="144"/>
                </a:cxn>
                <a:cxn ang="0">
                  <a:pos x="117" y="179"/>
                </a:cxn>
                <a:cxn ang="0">
                  <a:pos x="29" y="197"/>
                </a:cxn>
                <a:cxn ang="0">
                  <a:pos x="38" y="251"/>
                </a:cxn>
                <a:cxn ang="0">
                  <a:pos x="174" y="178"/>
                </a:cxn>
                <a:cxn ang="0">
                  <a:pos x="153" y="104"/>
                </a:cxn>
                <a:cxn ang="0">
                  <a:pos x="199" y="91"/>
                </a:cxn>
                <a:cxn ang="0">
                  <a:pos x="176" y="178"/>
                </a:cxn>
                <a:cxn ang="0">
                  <a:pos x="174" y="178"/>
                </a:cxn>
              </a:cxnLst>
              <a:rect l="0" t="0" r="r" b="b"/>
              <a:pathLst>
                <a:path w="254" h="251">
                  <a:moveTo>
                    <a:pt x="211" y="211"/>
                  </a:moveTo>
                  <a:cubicBezTo>
                    <a:pt x="254" y="74"/>
                    <a:pt x="254" y="74"/>
                    <a:pt x="254" y="74"/>
                  </a:cubicBezTo>
                  <a:cubicBezTo>
                    <a:pt x="221" y="0"/>
                    <a:pt x="221" y="0"/>
                    <a:pt x="221" y="0"/>
                  </a:cubicBezTo>
                  <a:cubicBezTo>
                    <a:pt x="210" y="43"/>
                    <a:pt x="210" y="43"/>
                    <a:pt x="210" y="43"/>
                  </a:cubicBezTo>
                  <a:cubicBezTo>
                    <a:pt x="188" y="50"/>
                    <a:pt x="166" y="57"/>
                    <a:pt x="143" y="64"/>
                  </a:cubicBezTo>
                  <a:cubicBezTo>
                    <a:pt x="127" y="9"/>
                    <a:pt x="127" y="9"/>
                    <a:pt x="127" y="9"/>
                  </a:cubicBezTo>
                  <a:cubicBezTo>
                    <a:pt x="85" y="20"/>
                    <a:pt x="43" y="29"/>
                    <a:pt x="0" y="37"/>
                  </a:cubicBezTo>
                  <a:cubicBezTo>
                    <a:pt x="8" y="83"/>
                    <a:pt x="8" y="83"/>
                    <a:pt x="8" y="83"/>
                  </a:cubicBezTo>
                  <a:cubicBezTo>
                    <a:pt x="34" y="78"/>
                    <a:pt x="60" y="73"/>
                    <a:pt x="89" y="66"/>
                  </a:cubicBezTo>
                  <a:cubicBezTo>
                    <a:pt x="98" y="103"/>
                    <a:pt x="98" y="103"/>
                    <a:pt x="98" y="103"/>
                  </a:cubicBezTo>
                  <a:cubicBezTo>
                    <a:pt x="71" y="109"/>
                    <a:pt x="47" y="114"/>
                    <a:pt x="23" y="118"/>
                  </a:cubicBezTo>
                  <a:cubicBezTo>
                    <a:pt x="30" y="160"/>
                    <a:pt x="30" y="160"/>
                    <a:pt x="30" y="160"/>
                  </a:cubicBezTo>
                  <a:cubicBezTo>
                    <a:pt x="55" y="155"/>
                    <a:pt x="80" y="150"/>
                    <a:pt x="109" y="144"/>
                  </a:cubicBezTo>
                  <a:cubicBezTo>
                    <a:pt x="117" y="179"/>
                    <a:pt x="117" y="179"/>
                    <a:pt x="117" y="179"/>
                  </a:cubicBezTo>
                  <a:cubicBezTo>
                    <a:pt x="86" y="186"/>
                    <a:pt x="57" y="192"/>
                    <a:pt x="29" y="197"/>
                  </a:cubicBezTo>
                  <a:cubicBezTo>
                    <a:pt x="38" y="251"/>
                    <a:pt x="38" y="251"/>
                    <a:pt x="38" y="251"/>
                  </a:cubicBezTo>
                  <a:moveTo>
                    <a:pt x="174" y="178"/>
                  </a:moveTo>
                  <a:cubicBezTo>
                    <a:pt x="153" y="104"/>
                    <a:pt x="153" y="104"/>
                    <a:pt x="153" y="104"/>
                  </a:cubicBezTo>
                  <a:cubicBezTo>
                    <a:pt x="168" y="100"/>
                    <a:pt x="184" y="96"/>
                    <a:pt x="199" y="91"/>
                  </a:cubicBezTo>
                  <a:cubicBezTo>
                    <a:pt x="176" y="178"/>
                    <a:pt x="176" y="178"/>
                    <a:pt x="176" y="178"/>
                  </a:cubicBezTo>
                  <a:lnTo>
                    <a:pt x="174" y="17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1" name="Freeform 148"/>
            <p:cNvSpPr>
              <a:spLocks/>
            </p:cNvSpPr>
            <p:nvPr userDrawn="1"/>
          </p:nvSpPr>
          <p:spPr bwMode="auto">
            <a:xfrm>
              <a:off x="787400" y="1068388"/>
              <a:ext cx="23813" cy="49213"/>
            </a:xfrm>
            <a:custGeom>
              <a:avLst/>
              <a:gdLst/>
              <a:ahLst/>
              <a:cxnLst>
                <a:cxn ang="0">
                  <a:pos x="0" y="210"/>
                </a:cxn>
                <a:cxn ang="0">
                  <a:pos x="56" y="0"/>
                </a:cxn>
                <a:cxn ang="0">
                  <a:pos x="105" y="12"/>
                </a:cxn>
                <a:cxn ang="0">
                  <a:pos x="57" y="225"/>
                </a:cxn>
              </a:cxnLst>
              <a:rect l="0" t="0" r="r" b="b"/>
              <a:pathLst>
                <a:path w="105" h="225">
                  <a:moveTo>
                    <a:pt x="0" y="210"/>
                  </a:moveTo>
                  <a:cubicBezTo>
                    <a:pt x="56" y="0"/>
                    <a:pt x="56" y="0"/>
                    <a:pt x="56" y="0"/>
                  </a:cubicBezTo>
                  <a:cubicBezTo>
                    <a:pt x="72" y="4"/>
                    <a:pt x="89" y="8"/>
                    <a:pt x="105" y="12"/>
                  </a:cubicBezTo>
                  <a:cubicBezTo>
                    <a:pt x="57" y="225"/>
                    <a:pt x="57" y="225"/>
                    <a:pt x="57" y="2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2" name="Freeform 149"/>
            <p:cNvSpPr>
              <a:spLocks/>
            </p:cNvSpPr>
            <p:nvPr userDrawn="1"/>
          </p:nvSpPr>
          <p:spPr bwMode="auto">
            <a:xfrm>
              <a:off x="720725" y="1036638"/>
              <a:ext cx="31750" cy="58738"/>
            </a:xfrm>
            <a:custGeom>
              <a:avLst/>
              <a:gdLst/>
              <a:ahLst/>
              <a:cxnLst>
                <a:cxn ang="0">
                  <a:pos x="54" y="262"/>
                </a:cxn>
                <a:cxn ang="0">
                  <a:pos x="147" y="65"/>
                </a:cxn>
                <a:cxn ang="0">
                  <a:pos x="25" y="0"/>
                </a:cxn>
                <a:cxn ang="0">
                  <a:pos x="0" y="40"/>
                </a:cxn>
                <a:cxn ang="0">
                  <a:pos x="80" y="84"/>
                </a:cxn>
                <a:cxn ang="0">
                  <a:pos x="2" y="236"/>
                </a:cxn>
              </a:cxnLst>
              <a:rect l="0" t="0" r="r" b="b"/>
              <a:pathLst>
                <a:path w="147" h="262">
                  <a:moveTo>
                    <a:pt x="54" y="262"/>
                  </a:moveTo>
                  <a:cubicBezTo>
                    <a:pt x="147" y="65"/>
                    <a:pt x="147" y="65"/>
                    <a:pt x="147" y="65"/>
                  </a:cubicBezTo>
                  <a:cubicBezTo>
                    <a:pt x="105" y="46"/>
                    <a:pt x="64" y="24"/>
                    <a:pt x="25" y="0"/>
                  </a:cubicBezTo>
                  <a:cubicBezTo>
                    <a:pt x="0" y="40"/>
                    <a:pt x="0" y="40"/>
                    <a:pt x="0" y="40"/>
                  </a:cubicBezTo>
                  <a:cubicBezTo>
                    <a:pt x="26" y="56"/>
                    <a:pt x="53" y="71"/>
                    <a:pt x="80" y="84"/>
                  </a:cubicBezTo>
                  <a:cubicBezTo>
                    <a:pt x="2" y="236"/>
                    <a:pt x="2" y="236"/>
                    <a:pt x="2" y="23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3" name="Freeform 150"/>
            <p:cNvSpPr>
              <a:spLocks/>
            </p:cNvSpPr>
            <p:nvPr userDrawn="1"/>
          </p:nvSpPr>
          <p:spPr bwMode="auto">
            <a:xfrm>
              <a:off x="655638" y="993775"/>
              <a:ext cx="39688" cy="58738"/>
            </a:xfrm>
            <a:custGeom>
              <a:avLst/>
              <a:gdLst/>
              <a:ahLst/>
              <a:cxnLst>
                <a:cxn ang="0">
                  <a:pos x="44" y="262"/>
                </a:cxn>
                <a:cxn ang="0">
                  <a:pos x="181" y="93"/>
                </a:cxn>
                <a:cxn ang="0">
                  <a:pos x="78" y="0"/>
                </a:cxn>
                <a:cxn ang="0">
                  <a:pos x="45" y="33"/>
                </a:cxn>
                <a:cxn ang="0">
                  <a:pos x="112" y="96"/>
                </a:cxn>
                <a:cxn ang="0">
                  <a:pos x="0" y="223"/>
                </a:cxn>
              </a:cxnLst>
              <a:rect l="0" t="0" r="r" b="b"/>
              <a:pathLst>
                <a:path w="181" h="262">
                  <a:moveTo>
                    <a:pt x="44" y="262"/>
                  </a:moveTo>
                  <a:cubicBezTo>
                    <a:pt x="181" y="93"/>
                    <a:pt x="181" y="93"/>
                    <a:pt x="181" y="93"/>
                  </a:cubicBezTo>
                  <a:cubicBezTo>
                    <a:pt x="145" y="64"/>
                    <a:pt x="111" y="33"/>
                    <a:pt x="78" y="0"/>
                  </a:cubicBezTo>
                  <a:cubicBezTo>
                    <a:pt x="45" y="33"/>
                    <a:pt x="45" y="33"/>
                    <a:pt x="45" y="33"/>
                  </a:cubicBezTo>
                  <a:cubicBezTo>
                    <a:pt x="67" y="55"/>
                    <a:pt x="89" y="76"/>
                    <a:pt x="112" y="96"/>
                  </a:cubicBezTo>
                  <a:cubicBezTo>
                    <a:pt x="0" y="223"/>
                    <a:pt x="0" y="223"/>
                    <a:pt x="0" y="2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4" name="Freeform 151"/>
            <p:cNvSpPr>
              <a:spLocks/>
            </p:cNvSpPr>
            <p:nvPr userDrawn="1"/>
          </p:nvSpPr>
          <p:spPr bwMode="auto">
            <a:xfrm>
              <a:off x="587375" y="949325"/>
              <a:ext cx="57150" cy="53975"/>
            </a:xfrm>
            <a:custGeom>
              <a:avLst/>
              <a:gdLst/>
              <a:ahLst/>
              <a:cxnLst>
                <a:cxn ang="0">
                  <a:pos x="0" y="57"/>
                </a:cxn>
                <a:cxn ang="0">
                  <a:pos x="220" y="0"/>
                </a:cxn>
                <a:cxn ang="0">
                  <a:pos x="254" y="49"/>
                </a:cxn>
                <a:cxn ang="0">
                  <a:pos x="124" y="236"/>
                </a:cxn>
                <a:cxn ang="0">
                  <a:pos x="88" y="191"/>
                </a:cxn>
                <a:cxn ang="0">
                  <a:pos x="193" y="56"/>
                </a:cxn>
                <a:cxn ang="0">
                  <a:pos x="192" y="56"/>
                </a:cxn>
                <a:cxn ang="0">
                  <a:pos x="29" y="104"/>
                </a:cxn>
              </a:cxnLst>
              <a:rect l="0" t="0" r="r" b="b"/>
              <a:pathLst>
                <a:path w="254" h="236">
                  <a:moveTo>
                    <a:pt x="0" y="57"/>
                  </a:moveTo>
                  <a:cubicBezTo>
                    <a:pt x="220" y="0"/>
                    <a:pt x="220" y="0"/>
                    <a:pt x="220" y="0"/>
                  </a:cubicBezTo>
                  <a:cubicBezTo>
                    <a:pt x="231" y="16"/>
                    <a:pt x="242" y="33"/>
                    <a:pt x="254" y="49"/>
                  </a:cubicBezTo>
                  <a:cubicBezTo>
                    <a:pt x="124" y="236"/>
                    <a:pt x="124" y="236"/>
                    <a:pt x="124" y="236"/>
                  </a:cubicBezTo>
                  <a:cubicBezTo>
                    <a:pt x="88" y="191"/>
                    <a:pt x="88" y="191"/>
                    <a:pt x="88" y="191"/>
                  </a:cubicBezTo>
                  <a:cubicBezTo>
                    <a:pt x="193" y="56"/>
                    <a:pt x="193" y="56"/>
                    <a:pt x="193" y="56"/>
                  </a:cubicBezTo>
                  <a:cubicBezTo>
                    <a:pt x="192" y="56"/>
                    <a:pt x="192" y="56"/>
                    <a:pt x="192" y="56"/>
                  </a:cubicBezTo>
                  <a:cubicBezTo>
                    <a:pt x="29" y="104"/>
                    <a:pt x="29" y="104"/>
                    <a:pt x="29" y="10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5" name="Freeform 152"/>
            <p:cNvSpPr>
              <a:spLocks/>
            </p:cNvSpPr>
            <p:nvPr userDrawn="1"/>
          </p:nvSpPr>
          <p:spPr bwMode="auto">
            <a:xfrm>
              <a:off x="542925" y="815975"/>
              <a:ext cx="50800" cy="38100"/>
            </a:xfrm>
            <a:custGeom>
              <a:avLst/>
              <a:gdLst/>
              <a:ahLst/>
              <a:cxnLst>
                <a:cxn ang="0">
                  <a:pos x="0" y="4"/>
                </a:cxn>
                <a:cxn ang="0">
                  <a:pos x="54" y="0"/>
                </a:cxn>
                <a:cxn ang="0">
                  <a:pos x="59" y="54"/>
                </a:cxn>
                <a:cxn ang="0">
                  <a:pos x="221" y="38"/>
                </a:cxn>
                <a:cxn ang="0">
                  <a:pos x="227" y="88"/>
                </a:cxn>
                <a:cxn ang="0">
                  <a:pos x="66" y="111"/>
                </a:cxn>
                <a:cxn ang="0">
                  <a:pos x="74" y="163"/>
                </a:cxn>
                <a:cxn ang="0">
                  <a:pos x="20" y="173"/>
                </a:cxn>
              </a:cxnLst>
              <a:rect l="0" t="0" r="r" b="b"/>
              <a:pathLst>
                <a:path w="227" h="173">
                  <a:moveTo>
                    <a:pt x="0" y="4"/>
                  </a:moveTo>
                  <a:cubicBezTo>
                    <a:pt x="54" y="0"/>
                    <a:pt x="54" y="0"/>
                    <a:pt x="54" y="0"/>
                  </a:cubicBezTo>
                  <a:cubicBezTo>
                    <a:pt x="56" y="18"/>
                    <a:pt x="57" y="36"/>
                    <a:pt x="59" y="54"/>
                  </a:cubicBezTo>
                  <a:cubicBezTo>
                    <a:pt x="221" y="38"/>
                    <a:pt x="221" y="38"/>
                    <a:pt x="221" y="38"/>
                  </a:cubicBezTo>
                  <a:cubicBezTo>
                    <a:pt x="223" y="54"/>
                    <a:pt x="225" y="72"/>
                    <a:pt x="227" y="88"/>
                  </a:cubicBezTo>
                  <a:cubicBezTo>
                    <a:pt x="66" y="111"/>
                    <a:pt x="66" y="111"/>
                    <a:pt x="66" y="111"/>
                  </a:cubicBezTo>
                  <a:cubicBezTo>
                    <a:pt x="68" y="128"/>
                    <a:pt x="71" y="145"/>
                    <a:pt x="74" y="163"/>
                  </a:cubicBezTo>
                  <a:cubicBezTo>
                    <a:pt x="20" y="173"/>
                    <a:pt x="20" y="173"/>
                    <a:pt x="20" y="17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6" name="Freeform 153"/>
            <p:cNvSpPr>
              <a:spLocks noEditPoints="1"/>
            </p:cNvSpPr>
            <p:nvPr userDrawn="1"/>
          </p:nvSpPr>
          <p:spPr bwMode="auto">
            <a:xfrm>
              <a:off x="542925" y="738188"/>
              <a:ext cx="52388" cy="39688"/>
            </a:xfrm>
            <a:custGeom>
              <a:avLst/>
              <a:gdLst/>
              <a:ahLst/>
              <a:cxnLst>
                <a:cxn ang="0">
                  <a:pos x="8" y="75"/>
                </a:cxn>
                <a:cxn ang="0">
                  <a:pos x="18" y="76"/>
                </a:cxn>
                <a:cxn ang="0">
                  <a:pos x="82" y="2"/>
                </a:cxn>
                <a:cxn ang="0">
                  <a:pos x="133" y="59"/>
                </a:cxn>
                <a:cxn ang="0">
                  <a:pos x="134" y="59"/>
                </a:cxn>
                <a:cxn ang="0">
                  <a:pos x="163" y="39"/>
                </a:cxn>
                <a:cxn ang="0">
                  <a:pos x="241" y="7"/>
                </a:cxn>
                <a:cxn ang="0">
                  <a:pos x="231" y="63"/>
                </a:cxn>
                <a:cxn ang="0">
                  <a:pos x="182" y="78"/>
                </a:cxn>
                <a:cxn ang="0">
                  <a:pos x="142" y="111"/>
                </a:cxn>
                <a:cxn ang="0">
                  <a:pos x="142" y="119"/>
                </a:cxn>
                <a:cxn ang="0">
                  <a:pos x="223" y="127"/>
                </a:cxn>
                <a:cxn ang="0">
                  <a:pos x="219" y="177"/>
                </a:cxn>
                <a:cxn ang="0">
                  <a:pos x="0" y="164"/>
                </a:cxn>
                <a:cxn ang="0">
                  <a:pos x="54" y="86"/>
                </a:cxn>
                <a:cxn ang="0">
                  <a:pos x="52" y="111"/>
                </a:cxn>
                <a:cxn ang="0">
                  <a:pos x="104" y="116"/>
                </a:cxn>
                <a:cxn ang="0">
                  <a:pos x="107" y="93"/>
                </a:cxn>
                <a:cxn ang="0">
                  <a:pos x="85" y="57"/>
                </a:cxn>
                <a:cxn ang="0">
                  <a:pos x="54" y="86"/>
                </a:cxn>
              </a:cxnLst>
              <a:rect l="0" t="0" r="r" b="b"/>
              <a:pathLst>
                <a:path w="241" h="177">
                  <a:moveTo>
                    <a:pt x="8" y="75"/>
                  </a:moveTo>
                  <a:cubicBezTo>
                    <a:pt x="18" y="76"/>
                    <a:pt x="18" y="76"/>
                    <a:pt x="18" y="76"/>
                  </a:cubicBezTo>
                  <a:cubicBezTo>
                    <a:pt x="23" y="34"/>
                    <a:pt x="43" y="0"/>
                    <a:pt x="82" y="2"/>
                  </a:cubicBezTo>
                  <a:cubicBezTo>
                    <a:pt x="113" y="5"/>
                    <a:pt x="133" y="26"/>
                    <a:pt x="133" y="59"/>
                  </a:cubicBezTo>
                  <a:cubicBezTo>
                    <a:pt x="134" y="59"/>
                    <a:pt x="134" y="59"/>
                    <a:pt x="134" y="59"/>
                  </a:cubicBezTo>
                  <a:cubicBezTo>
                    <a:pt x="143" y="50"/>
                    <a:pt x="150" y="46"/>
                    <a:pt x="163" y="39"/>
                  </a:cubicBezTo>
                  <a:cubicBezTo>
                    <a:pt x="184" y="27"/>
                    <a:pt x="241" y="7"/>
                    <a:pt x="241" y="7"/>
                  </a:cubicBezTo>
                  <a:cubicBezTo>
                    <a:pt x="236" y="26"/>
                    <a:pt x="233" y="44"/>
                    <a:pt x="231" y="63"/>
                  </a:cubicBezTo>
                  <a:cubicBezTo>
                    <a:pt x="231" y="63"/>
                    <a:pt x="197" y="72"/>
                    <a:pt x="182" y="78"/>
                  </a:cubicBezTo>
                  <a:cubicBezTo>
                    <a:pt x="163" y="85"/>
                    <a:pt x="145" y="96"/>
                    <a:pt x="142" y="111"/>
                  </a:cubicBezTo>
                  <a:cubicBezTo>
                    <a:pt x="142" y="114"/>
                    <a:pt x="142" y="117"/>
                    <a:pt x="142" y="119"/>
                  </a:cubicBezTo>
                  <a:cubicBezTo>
                    <a:pt x="223" y="127"/>
                    <a:pt x="223" y="127"/>
                    <a:pt x="223" y="127"/>
                  </a:cubicBezTo>
                  <a:cubicBezTo>
                    <a:pt x="221" y="144"/>
                    <a:pt x="220" y="160"/>
                    <a:pt x="219" y="177"/>
                  </a:cubicBezTo>
                  <a:cubicBezTo>
                    <a:pt x="0" y="164"/>
                    <a:pt x="0" y="164"/>
                    <a:pt x="0" y="164"/>
                  </a:cubicBezTo>
                  <a:moveTo>
                    <a:pt x="54" y="86"/>
                  </a:moveTo>
                  <a:cubicBezTo>
                    <a:pt x="53" y="94"/>
                    <a:pt x="53" y="102"/>
                    <a:pt x="52" y="111"/>
                  </a:cubicBezTo>
                  <a:cubicBezTo>
                    <a:pt x="104" y="116"/>
                    <a:pt x="104" y="116"/>
                    <a:pt x="104" y="116"/>
                  </a:cubicBezTo>
                  <a:cubicBezTo>
                    <a:pt x="105" y="109"/>
                    <a:pt x="106" y="100"/>
                    <a:pt x="107" y="93"/>
                  </a:cubicBezTo>
                  <a:cubicBezTo>
                    <a:pt x="108" y="80"/>
                    <a:pt x="106" y="60"/>
                    <a:pt x="85" y="57"/>
                  </a:cubicBezTo>
                  <a:cubicBezTo>
                    <a:pt x="67" y="55"/>
                    <a:pt x="57" y="65"/>
                    <a:pt x="54" y="8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7" name="Freeform 154"/>
            <p:cNvSpPr>
              <a:spLocks noEditPoints="1"/>
            </p:cNvSpPr>
            <p:nvPr userDrawn="1"/>
          </p:nvSpPr>
          <p:spPr bwMode="auto">
            <a:xfrm>
              <a:off x="561975" y="671513"/>
              <a:ext cx="57150" cy="47625"/>
            </a:xfrm>
            <a:custGeom>
              <a:avLst/>
              <a:gdLst/>
              <a:ahLst/>
              <a:cxnLst>
                <a:cxn ang="0">
                  <a:pos x="20" y="0"/>
                </a:cxn>
                <a:cxn ang="0">
                  <a:pos x="256" y="7"/>
                </a:cxn>
                <a:cxn ang="0">
                  <a:pos x="231" y="60"/>
                </a:cxn>
                <a:cxn ang="0">
                  <a:pos x="182" y="58"/>
                </a:cxn>
                <a:cxn ang="0">
                  <a:pos x="156" y="127"/>
                </a:cxn>
                <a:cxn ang="0">
                  <a:pos x="194" y="158"/>
                </a:cxn>
                <a:cxn ang="0">
                  <a:pos x="178" y="212"/>
                </a:cxn>
                <a:cxn ang="0">
                  <a:pos x="0" y="55"/>
                </a:cxn>
                <a:cxn ang="0">
                  <a:pos x="54" y="47"/>
                </a:cxn>
                <a:cxn ang="0">
                  <a:pos x="122" y="99"/>
                </a:cxn>
                <a:cxn ang="0">
                  <a:pos x="140" y="53"/>
                </a:cxn>
                <a:cxn ang="0">
                  <a:pos x="54" y="46"/>
                </a:cxn>
                <a:cxn ang="0">
                  <a:pos x="54" y="47"/>
                </a:cxn>
              </a:cxnLst>
              <a:rect l="0" t="0" r="r" b="b"/>
              <a:pathLst>
                <a:path w="256" h="212">
                  <a:moveTo>
                    <a:pt x="20" y="0"/>
                  </a:moveTo>
                  <a:cubicBezTo>
                    <a:pt x="256" y="7"/>
                    <a:pt x="256" y="7"/>
                    <a:pt x="256" y="7"/>
                  </a:cubicBezTo>
                  <a:cubicBezTo>
                    <a:pt x="247" y="24"/>
                    <a:pt x="239" y="42"/>
                    <a:pt x="231" y="60"/>
                  </a:cubicBezTo>
                  <a:cubicBezTo>
                    <a:pt x="182" y="58"/>
                    <a:pt x="182" y="58"/>
                    <a:pt x="182" y="58"/>
                  </a:cubicBezTo>
                  <a:cubicBezTo>
                    <a:pt x="173" y="80"/>
                    <a:pt x="164" y="103"/>
                    <a:pt x="156" y="127"/>
                  </a:cubicBezTo>
                  <a:cubicBezTo>
                    <a:pt x="194" y="158"/>
                    <a:pt x="194" y="158"/>
                    <a:pt x="194" y="158"/>
                  </a:cubicBezTo>
                  <a:cubicBezTo>
                    <a:pt x="189" y="176"/>
                    <a:pt x="183" y="194"/>
                    <a:pt x="178" y="212"/>
                  </a:cubicBezTo>
                  <a:cubicBezTo>
                    <a:pt x="0" y="55"/>
                    <a:pt x="0" y="55"/>
                    <a:pt x="0" y="55"/>
                  </a:cubicBezTo>
                  <a:moveTo>
                    <a:pt x="54" y="47"/>
                  </a:moveTo>
                  <a:cubicBezTo>
                    <a:pt x="122" y="99"/>
                    <a:pt x="122" y="99"/>
                    <a:pt x="122" y="99"/>
                  </a:cubicBezTo>
                  <a:cubicBezTo>
                    <a:pt x="128" y="84"/>
                    <a:pt x="133" y="69"/>
                    <a:pt x="140" y="53"/>
                  </a:cubicBezTo>
                  <a:cubicBezTo>
                    <a:pt x="54" y="46"/>
                    <a:pt x="54" y="46"/>
                    <a:pt x="54" y="46"/>
                  </a:cubicBezTo>
                  <a:lnTo>
                    <a:pt x="54"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8" name="Freeform 155"/>
            <p:cNvSpPr>
              <a:spLocks/>
            </p:cNvSpPr>
            <p:nvPr userDrawn="1"/>
          </p:nvSpPr>
          <p:spPr bwMode="auto">
            <a:xfrm>
              <a:off x="636588" y="533400"/>
              <a:ext cx="63500" cy="65088"/>
            </a:xfrm>
            <a:custGeom>
              <a:avLst/>
              <a:gdLst/>
              <a:ahLst/>
              <a:cxnLst>
                <a:cxn ang="0">
                  <a:pos x="48" y="93"/>
                </a:cxn>
                <a:cxn ang="0">
                  <a:pos x="207" y="146"/>
                </a:cxn>
                <a:cxn ang="0">
                  <a:pos x="115" y="34"/>
                </a:cxn>
                <a:cxn ang="0">
                  <a:pos x="158" y="0"/>
                </a:cxn>
                <a:cxn ang="0">
                  <a:pos x="288" y="174"/>
                </a:cxn>
                <a:cxn ang="0">
                  <a:pos x="244" y="209"/>
                </a:cxn>
                <a:cxn ang="0">
                  <a:pos x="91" y="159"/>
                </a:cxn>
                <a:cxn ang="0">
                  <a:pos x="188" y="260"/>
                </a:cxn>
                <a:cxn ang="0">
                  <a:pos x="155" y="292"/>
                </a:cxn>
                <a:cxn ang="0">
                  <a:pos x="0" y="140"/>
                </a:cxn>
              </a:cxnLst>
              <a:rect l="0" t="0" r="r" b="b"/>
              <a:pathLst>
                <a:path w="288" h="292">
                  <a:moveTo>
                    <a:pt x="48" y="93"/>
                  </a:moveTo>
                  <a:cubicBezTo>
                    <a:pt x="207" y="146"/>
                    <a:pt x="207" y="146"/>
                    <a:pt x="207" y="146"/>
                  </a:cubicBezTo>
                  <a:cubicBezTo>
                    <a:pt x="115" y="34"/>
                    <a:pt x="115" y="34"/>
                    <a:pt x="115" y="34"/>
                  </a:cubicBezTo>
                  <a:cubicBezTo>
                    <a:pt x="158" y="0"/>
                    <a:pt x="158" y="0"/>
                    <a:pt x="158" y="0"/>
                  </a:cubicBezTo>
                  <a:cubicBezTo>
                    <a:pt x="288" y="174"/>
                    <a:pt x="288" y="174"/>
                    <a:pt x="288" y="174"/>
                  </a:cubicBezTo>
                  <a:cubicBezTo>
                    <a:pt x="273" y="186"/>
                    <a:pt x="259" y="197"/>
                    <a:pt x="244" y="209"/>
                  </a:cubicBezTo>
                  <a:cubicBezTo>
                    <a:pt x="91" y="159"/>
                    <a:pt x="91" y="159"/>
                    <a:pt x="91" y="159"/>
                  </a:cubicBezTo>
                  <a:cubicBezTo>
                    <a:pt x="188" y="260"/>
                    <a:pt x="188" y="260"/>
                    <a:pt x="188" y="260"/>
                  </a:cubicBezTo>
                  <a:cubicBezTo>
                    <a:pt x="177" y="271"/>
                    <a:pt x="166" y="281"/>
                    <a:pt x="155" y="292"/>
                  </a:cubicBezTo>
                  <a:cubicBezTo>
                    <a:pt x="0" y="140"/>
                    <a:pt x="0" y="140"/>
                    <a:pt x="0" y="14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9" name="Freeform 156"/>
            <p:cNvSpPr>
              <a:spLocks/>
            </p:cNvSpPr>
            <p:nvPr userDrawn="1"/>
          </p:nvSpPr>
          <p:spPr bwMode="auto">
            <a:xfrm>
              <a:off x="923925" y="473075"/>
              <a:ext cx="42863" cy="52388"/>
            </a:xfrm>
            <a:custGeom>
              <a:avLst/>
              <a:gdLst/>
              <a:ahLst/>
              <a:cxnLst>
                <a:cxn ang="0">
                  <a:pos x="24" y="158"/>
                </a:cxn>
                <a:cxn ang="0">
                  <a:pos x="69" y="179"/>
                </a:cxn>
                <a:cxn ang="0">
                  <a:pos x="108" y="165"/>
                </a:cxn>
                <a:cxn ang="0">
                  <a:pos x="67" y="125"/>
                </a:cxn>
                <a:cxn ang="0">
                  <a:pos x="33" y="54"/>
                </a:cxn>
                <a:cxn ang="0">
                  <a:pos x="132" y="10"/>
                </a:cxn>
                <a:cxn ang="0">
                  <a:pos x="194" y="39"/>
                </a:cxn>
                <a:cxn ang="0">
                  <a:pos x="170" y="73"/>
                </a:cxn>
                <a:cxn ang="0">
                  <a:pos x="129" y="54"/>
                </a:cxn>
                <a:cxn ang="0">
                  <a:pos x="88" y="68"/>
                </a:cxn>
                <a:cxn ang="0">
                  <a:pos x="113" y="96"/>
                </a:cxn>
                <a:cxn ang="0">
                  <a:pos x="164" y="173"/>
                </a:cxn>
                <a:cxn ang="0">
                  <a:pos x="61" y="222"/>
                </a:cxn>
                <a:cxn ang="0">
                  <a:pos x="0" y="195"/>
                </a:cxn>
                <a:cxn ang="0">
                  <a:pos x="24" y="158"/>
                </a:cxn>
              </a:cxnLst>
              <a:rect l="0" t="0" r="r" b="b"/>
              <a:pathLst>
                <a:path w="194" h="233">
                  <a:moveTo>
                    <a:pt x="24" y="158"/>
                  </a:moveTo>
                  <a:cubicBezTo>
                    <a:pt x="35" y="165"/>
                    <a:pt x="54" y="175"/>
                    <a:pt x="69" y="179"/>
                  </a:cubicBezTo>
                  <a:cubicBezTo>
                    <a:pt x="85" y="183"/>
                    <a:pt x="104" y="184"/>
                    <a:pt x="108" y="165"/>
                  </a:cubicBezTo>
                  <a:cubicBezTo>
                    <a:pt x="113" y="146"/>
                    <a:pt x="89" y="138"/>
                    <a:pt x="67" y="125"/>
                  </a:cubicBezTo>
                  <a:cubicBezTo>
                    <a:pt x="45" y="112"/>
                    <a:pt x="24" y="94"/>
                    <a:pt x="33" y="54"/>
                  </a:cubicBezTo>
                  <a:cubicBezTo>
                    <a:pt x="44" y="10"/>
                    <a:pt x="94" y="0"/>
                    <a:pt x="132" y="10"/>
                  </a:cubicBezTo>
                  <a:cubicBezTo>
                    <a:pt x="155" y="16"/>
                    <a:pt x="175" y="26"/>
                    <a:pt x="194" y="39"/>
                  </a:cubicBezTo>
                  <a:cubicBezTo>
                    <a:pt x="170" y="73"/>
                    <a:pt x="170" y="73"/>
                    <a:pt x="170" y="73"/>
                  </a:cubicBezTo>
                  <a:cubicBezTo>
                    <a:pt x="158" y="65"/>
                    <a:pt x="140" y="57"/>
                    <a:pt x="129" y="54"/>
                  </a:cubicBezTo>
                  <a:cubicBezTo>
                    <a:pt x="103" y="48"/>
                    <a:pt x="91" y="55"/>
                    <a:pt x="88" y="68"/>
                  </a:cubicBezTo>
                  <a:cubicBezTo>
                    <a:pt x="86" y="76"/>
                    <a:pt x="90" y="85"/>
                    <a:pt x="113" y="96"/>
                  </a:cubicBezTo>
                  <a:cubicBezTo>
                    <a:pt x="163" y="120"/>
                    <a:pt x="172" y="145"/>
                    <a:pt x="164" y="173"/>
                  </a:cubicBezTo>
                  <a:cubicBezTo>
                    <a:pt x="152" y="224"/>
                    <a:pt x="107" y="233"/>
                    <a:pt x="61" y="222"/>
                  </a:cubicBezTo>
                  <a:cubicBezTo>
                    <a:pt x="40" y="217"/>
                    <a:pt x="19" y="207"/>
                    <a:pt x="0" y="195"/>
                  </a:cubicBezTo>
                  <a:lnTo>
                    <a:pt x="24" y="15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0" name="Freeform 157"/>
            <p:cNvSpPr>
              <a:spLocks noEditPoints="1"/>
            </p:cNvSpPr>
            <p:nvPr userDrawn="1"/>
          </p:nvSpPr>
          <p:spPr bwMode="auto">
            <a:xfrm>
              <a:off x="985838" y="495300"/>
              <a:ext cx="57150" cy="60325"/>
            </a:xfrm>
            <a:custGeom>
              <a:avLst/>
              <a:gdLst/>
              <a:ahLst/>
              <a:cxnLst>
                <a:cxn ang="0">
                  <a:pos x="181" y="33"/>
                </a:cxn>
                <a:cxn ang="0">
                  <a:pos x="230" y="185"/>
                </a:cxn>
                <a:cxn ang="0">
                  <a:pos x="77" y="231"/>
                </a:cxn>
                <a:cxn ang="0">
                  <a:pos x="28" y="79"/>
                </a:cxn>
                <a:cxn ang="0">
                  <a:pos x="181" y="33"/>
                </a:cxn>
                <a:cxn ang="0">
                  <a:pos x="97" y="192"/>
                </a:cxn>
                <a:cxn ang="0">
                  <a:pos x="179" y="158"/>
                </a:cxn>
                <a:cxn ang="0">
                  <a:pos x="160" y="72"/>
                </a:cxn>
                <a:cxn ang="0">
                  <a:pos x="78" y="105"/>
                </a:cxn>
                <a:cxn ang="0">
                  <a:pos x="97" y="192"/>
                </a:cxn>
              </a:cxnLst>
              <a:rect l="0" t="0" r="r" b="b"/>
              <a:pathLst>
                <a:path w="258" h="264">
                  <a:moveTo>
                    <a:pt x="181" y="33"/>
                  </a:moveTo>
                  <a:cubicBezTo>
                    <a:pt x="244" y="66"/>
                    <a:pt x="258" y="130"/>
                    <a:pt x="230" y="185"/>
                  </a:cubicBezTo>
                  <a:cubicBezTo>
                    <a:pt x="201" y="239"/>
                    <a:pt x="140" y="264"/>
                    <a:pt x="77" y="231"/>
                  </a:cubicBezTo>
                  <a:cubicBezTo>
                    <a:pt x="13" y="197"/>
                    <a:pt x="0" y="133"/>
                    <a:pt x="28" y="79"/>
                  </a:cubicBezTo>
                  <a:cubicBezTo>
                    <a:pt x="56" y="25"/>
                    <a:pt x="117" y="0"/>
                    <a:pt x="181" y="33"/>
                  </a:cubicBezTo>
                  <a:moveTo>
                    <a:pt x="97" y="192"/>
                  </a:moveTo>
                  <a:cubicBezTo>
                    <a:pt x="125" y="206"/>
                    <a:pt x="158" y="199"/>
                    <a:pt x="179" y="158"/>
                  </a:cubicBezTo>
                  <a:cubicBezTo>
                    <a:pt x="201" y="117"/>
                    <a:pt x="188" y="86"/>
                    <a:pt x="160" y="72"/>
                  </a:cubicBezTo>
                  <a:cubicBezTo>
                    <a:pt x="132" y="57"/>
                    <a:pt x="100" y="64"/>
                    <a:pt x="78" y="105"/>
                  </a:cubicBezTo>
                  <a:cubicBezTo>
                    <a:pt x="57" y="146"/>
                    <a:pt x="69" y="177"/>
                    <a:pt x="97"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1" name="Freeform 158"/>
            <p:cNvSpPr>
              <a:spLocks/>
            </p:cNvSpPr>
            <p:nvPr userDrawn="1"/>
          </p:nvSpPr>
          <p:spPr bwMode="auto">
            <a:xfrm>
              <a:off x="1149350" y="812800"/>
              <a:ext cx="50800" cy="39688"/>
            </a:xfrm>
            <a:custGeom>
              <a:avLst/>
              <a:gdLst/>
              <a:ahLst/>
              <a:cxnLst>
                <a:cxn ang="0">
                  <a:pos x="64" y="18"/>
                </a:cxn>
                <a:cxn ang="0">
                  <a:pos x="49" y="65"/>
                </a:cxn>
                <a:cxn ang="0">
                  <a:pos x="68" y="103"/>
                </a:cxn>
                <a:cxn ang="0">
                  <a:pos x="103" y="57"/>
                </a:cxn>
                <a:cxn ang="0">
                  <a:pos x="169" y="15"/>
                </a:cxn>
                <a:cxn ang="0">
                  <a:pos x="225" y="108"/>
                </a:cxn>
                <a:cxn ang="0">
                  <a:pos x="203" y="173"/>
                </a:cxn>
                <a:cxn ang="0">
                  <a:pos x="166" y="153"/>
                </a:cxn>
                <a:cxn ang="0">
                  <a:pos x="180" y="110"/>
                </a:cxn>
                <a:cxn ang="0">
                  <a:pos x="162" y="71"/>
                </a:cxn>
                <a:cxn ang="0">
                  <a:pos x="137" y="99"/>
                </a:cxn>
                <a:cxn ang="0">
                  <a:pos x="66" y="160"/>
                </a:cxn>
                <a:cxn ang="0">
                  <a:pos x="5" y="63"/>
                </a:cxn>
                <a:cxn ang="0">
                  <a:pos x="25" y="0"/>
                </a:cxn>
                <a:cxn ang="0">
                  <a:pos x="64" y="18"/>
                </a:cxn>
              </a:cxnLst>
              <a:rect l="0" t="0" r="r" b="b"/>
              <a:pathLst>
                <a:path w="230" h="173">
                  <a:moveTo>
                    <a:pt x="64" y="18"/>
                  </a:moveTo>
                  <a:cubicBezTo>
                    <a:pt x="59" y="30"/>
                    <a:pt x="51" y="50"/>
                    <a:pt x="49" y="65"/>
                  </a:cubicBezTo>
                  <a:cubicBezTo>
                    <a:pt x="47" y="82"/>
                    <a:pt x="49" y="100"/>
                    <a:pt x="68" y="103"/>
                  </a:cubicBezTo>
                  <a:cubicBezTo>
                    <a:pt x="88" y="105"/>
                    <a:pt x="92" y="81"/>
                    <a:pt x="103" y="57"/>
                  </a:cubicBezTo>
                  <a:cubicBezTo>
                    <a:pt x="113" y="33"/>
                    <a:pt x="129" y="10"/>
                    <a:pt x="169" y="15"/>
                  </a:cubicBezTo>
                  <a:cubicBezTo>
                    <a:pt x="214" y="20"/>
                    <a:pt x="230" y="68"/>
                    <a:pt x="225" y="108"/>
                  </a:cubicBezTo>
                  <a:cubicBezTo>
                    <a:pt x="222" y="131"/>
                    <a:pt x="214" y="152"/>
                    <a:pt x="203" y="173"/>
                  </a:cubicBezTo>
                  <a:cubicBezTo>
                    <a:pt x="166" y="153"/>
                    <a:pt x="166" y="153"/>
                    <a:pt x="166" y="153"/>
                  </a:cubicBezTo>
                  <a:cubicBezTo>
                    <a:pt x="173" y="140"/>
                    <a:pt x="179" y="121"/>
                    <a:pt x="180" y="110"/>
                  </a:cubicBezTo>
                  <a:cubicBezTo>
                    <a:pt x="184" y="84"/>
                    <a:pt x="175" y="73"/>
                    <a:pt x="162" y="71"/>
                  </a:cubicBezTo>
                  <a:cubicBezTo>
                    <a:pt x="154" y="70"/>
                    <a:pt x="146" y="75"/>
                    <a:pt x="137" y="99"/>
                  </a:cubicBezTo>
                  <a:cubicBezTo>
                    <a:pt x="119" y="151"/>
                    <a:pt x="96" y="163"/>
                    <a:pt x="66" y="160"/>
                  </a:cubicBezTo>
                  <a:cubicBezTo>
                    <a:pt x="15" y="153"/>
                    <a:pt x="0" y="109"/>
                    <a:pt x="5" y="63"/>
                  </a:cubicBezTo>
                  <a:cubicBezTo>
                    <a:pt x="8" y="41"/>
                    <a:pt x="16" y="19"/>
                    <a:pt x="25" y="0"/>
                  </a:cubicBezTo>
                  <a:lnTo>
                    <a:pt x="64"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2" name="Freeform 159"/>
            <p:cNvSpPr>
              <a:spLocks/>
            </p:cNvSpPr>
            <p:nvPr userDrawn="1"/>
          </p:nvSpPr>
          <p:spPr bwMode="auto">
            <a:xfrm>
              <a:off x="560388" y="879475"/>
              <a:ext cx="53975" cy="47625"/>
            </a:xfrm>
            <a:custGeom>
              <a:avLst/>
              <a:gdLst/>
              <a:ahLst/>
              <a:cxnLst>
                <a:cxn ang="0">
                  <a:pos x="195" y="143"/>
                </a:cxn>
                <a:cxn ang="0">
                  <a:pos x="186" y="94"/>
                </a:cxn>
                <a:cxn ang="0">
                  <a:pos x="152" y="69"/>
                </a:cxn>
                <a:cxn ang="0">
                  <a:pos x="143" y="126"/>
                </a:cxn>
                <a:cxn ang="0">
                  <a:pos x="104" y="194"/>
                </a:cxn>
                <a:cxn ang="0">
                  <a:pos x="11" y="138"/>
                </a:cxn>
                <a:cxn ang="0">
                  <a:pos x="0" y="70"/>
                </a:cxn>
                <a:cxn ang="0">
                  <a:pos x="42" y="71"/>
                </a:cxn>
                <a:cxn ang="0">
                  <a:pos x="50" y="116"/>
                </a:cxn>
                <a:cxn ang="0">
                  <a:pos x="84" y="141"/>
                </a:cxn>
                <a:cxn ang="0">
                  <a:pos x="93" y="105"/>
                </a:cxn>
                <a:cxn ang="0">
                  <a:pos x="127" y="18"/>
                </a:cxn>
                <a:cxn ang="0">
                  <a:pos x="226" y="76"/>
                </a:cxn>
                <a:cxn ang="0">
                  <a:pos x="239" y="141"/>
                </a:cxn>
                <a:cxn ang="0">
                  <a:pos x="195" y="143"/>
                </a:cxn>
              </a:cxnLst>
              <a:rect l="0" t="0" r="r" b="b"/>
              <a:pathLst>
                <a:path w="239" h="210">
                  <a:moveTo>
                    <a:pt x="195" y="143"/>
                  </a:moveTo>
                  <a:cubicBezTo>
                    <a:pt x="194" y="129"/>
                    <a:pt x="192" y="108"/>
                    <a:pt x="186" y="94"/>
                  </a:cubicBezTo>
                  <a:cubicBezTo>
                    <a:pt x="180" y="78"/>
                    <a:pt x="171" y="62"/>
                    <a:pt x="152" y="69"/>
                  </a:cubicBezTo>
                  <a:cubicBezTo>
                    <a:pt x="134" y="76"/>
                    <a:pt x="141" y="100"/>
                    <a:pt x="143" y="126"/>
                  </a:cubicBezTo>
                  <a:cubicBezTo>
                    <a:pt x="145" y="152"/>
                    <a:pt x="142" y="179"/>
                    <a:pt x="104" y="194"/>
                  </a:cubicBezTo>
                  <a:cubicBezTo>
                    <a:pt x="61" y="210"/>
                    <a:pt x="26" y="175"/>
                    <a:pt x="11" y="138"/>
                  </a:cubicBezTo>
                  <a:cubicBezTo>
                    <a:pt x="3" y="116"/>
                    <a:pt x="0" y="93"/>
                    <a:pt x="0" y="70"/>
                  </a:cubicBezTo>
                  <a:cubicBezTo>
                    <a:pt x="42" y="71"/>
                    <a:pt x="42" y="71"/>
                    <a:pt x="42" y="71"/>
                  </a:cubicBezTo>
                  <a:cubicBezTo>
                    <a:pt x="42" y="86"/>
                    <a:pt x="46" y="105"/>
                    <a:pt x="50" y="116"/>
                  </a:cubicBezTo>
                  <a:cubicBezTo>
                    <a:pt x="59" y="140"/>
                    <a:pt x="71" y="146"/>
                    <a:pt x="84" y="141"/>
                  </a:cubicBezTo>
                  <a:cubicBezTo>
                    <a:pt x="92" y="138"/>
                    <a:pt x="97" y="130"/>
                    <a:pt x="93" y="105"/>
                  </a:cubicBezTo>
                  <a:cubicBezTo>
                    <a:pt x="85" y="50"/>
                    <a:pt x="100" y="29"/>
                    <a:pt x="127" y="18"/>
                  </a:cubicBezTo>
                  <a:cubicBezTo>
                    <a:pt x="176" y="0"/>
                    <a:pt x="210" y="32"/>
                    <a:pt x="226" y="76"/>
                  </a:cubicBezTo>
                  <a:cubicBezTo>
                    <a:pt x="234" y="96"/>
                    <a:pt x="238" y="119"/>
                    <a:pt x="239" y="141"/>
                  </a:cubicBezTo>
                  <a:lnTo>
                    <a:pt x="195" y="14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3" name="Freeform 160"/>
            <p:cNvSpPr>
              <a:spLocks noEditPoints="1"/>
            </p:cNvSpPr>
            <p:nvPr userDrawn="1"/>
          </p:nvSpPr>
          <p:spPr bwMode="auto">
            <a:xfrm>
              <a:off x="701675" y="495300"/>
              <a:ext cx="57150" cy="60325"/>
            </a:xfrm>
            <a:custGeom>
              <a:avLst/>
              <a:gdLst/>
              <a:ahLst/>
              <a:cxnLst>
                <a:cxn ang="0">
                  <a:pos x="77" y="33"/>
                </a:cxn>
                <a:cxn ang="0">
                  <a:pos x="230" y="79"/>
                </a:cxn>
                <a:cxn ang="0">
                  <a:pos x="181" y="231"/>
                </a:cxn>
                <a:cxn ang="0">
                  <a:pos x="28" y="185"/>
                </a:cxn>
                <a:cxn ang="0">
                  <a:pos x="77" y="33"/>
                </a:cxn>
                <a:cxn ang="0">
                  <a:pos x="161" y="192"/>
                </a:cxn>
                <a:cxn ang="0">
                  <a:pos x="180" y="105"/>
                </a:cxn>
                <a:cxn ang="0">
                  <a:pos x="98" y="72"/>
                </a:cxn>
                <a:cxn ang="0">
                  <a:pos x="79" y="159"/>
                </a:cxn>
                <a:cxn ang="0">
                  <a:pos x="161" y="192"/>
                </a:cxn>
              </a:cxnLst>
              <a:rect l="0" t="0" r="r" b="b"/>
              <a:pathLst>
                <a:path w="258" h="264">
                  <a:moveTo>
                    <a:pt x="77" y="33"/>
                  </a:moveTo>
                  <a:cubicBezTo>
                    <a:pt x="141" y="0"/>
                    <a:pt x="201" y="25"/>
                    <a:pt x="230" y="79"/>
                  </a:cubicBezTo>
                  <a:cubicBezTo>
                    <a:pt x="258" y="133"/>
                    <a:pt x="245" y="197"/>
                    <a:pt x="181" y="231"/>
                  </a:cubicBezTo>
                  <a:cubicBezTo>
                    <a:pt x="117" y="264"/>
                    <a:pt x="57" y="239"/>
                    <a:pt x="28" y="185"/>
                  </a:cubicBezTo>
                  <a:cubicBezTo>
                    <a:pt x="0" y="130"/>
                    <a:pt x="14" y="67"/>
                    <a:pt x="77" y="33"/>
                  </a:cubicBezTo>
                  <a:moveTo>
                    <a:pt x="161" y="192"/>
                  </a:moveTo>
                  <a:cubicBezTo>
                    <a:pt x="189" y="177"/>
                    <a:pt x="201" y="146"/>
                    <a:pt x="180" y="105"/>
                  </a:cubicBezTo>
                  <a:cubicBezTo>
                    <a:pt x="158" y="64"/>
                    <a:pt x="126" y="57"/>
                    <a:pt x="98" y="72"/>
                  </a:cubicBezTo>
                  <a:cubicBezTo>
                    <a:pt x="70" y="87"/>
                    <a:pt x="57" y="118"/>
                    <a:pt x="79" y="159"/>
                  </a:cubicBezTo>
                  <a:cubicBezTo>
                    <a:pt x="100" y="199"/>
                    <a:pt x="133" y="206"/>
                    <a:pt x="161"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4" name="Freeform 161"/>
            <p:cNvSpPr>
              <a:spLocks/>
            </p:cNvSpPr>
            <p:nvPr userDrawn="1"/>
          </p:nvSpPr>
          <p:spPr bwMode="auto">
            <a:xfrm>
              <a:off x="777875" y="473075"/>
              <a:ext cx="44450" cy="52388"/>
            </a:xfrm>
            <a:custGeom>
              <a:avLst/>
              <a:gdLst/>
              <a:ahLst/>
              <a:cxnLst>
                <a:cxn ang="0">
                  <a:pos x="51" y="187"/>
                </a:cxn>
                <a:cxn ang="0">
                  <a:pos x="100" y="185"/>
                </a:cxn>
                <a:cxn ang="0">
                  <a:pos x="129" y="154"/>
                </a:cxn>
                <a:cxn ang="0">
                  <a:pos x="74" y="138"/>
                </a:cxn>
                <a:cxn ang="0">
                  <a:pos x="11" y="91"/>
                </a:cxn>
                <a:cxn ang="0">
                  <a:pos x="78" y="5"/>
                </a:cxn>
                <a:cxn ang="0">
                  <a:pos x="147" y="3"/>
                </a:cxn>
                <a:cxn ang="0">
                  <a:pos x="141" y="44"/>
                </a:cxn>
                <a:cxn ang="0">
                  <a:pos x="96" y="46"/>
                </a:cxn>
                <a:cxn ang="0">
                  <a:pos x="66" y="77"/>
                </a:cxn>
                <a:cxn ang="0">
                  <a:pos x="101" y="90"/>
                </a:cxn>
                <a:cxn ang="0">
                  <a:pos x="183" y="135"/>
                </a:cxn>
                <a:cxn ang="0">
                  <a:pos x="114" y="227"/>
                </a:cxn>
                <a:cxn ang="0">
                  <a:pos x="47" y="231"/>
                </a:cxn>
                <a:cxn ang="0">
                  <a:pos x="51" y="187"/>
                </a:cxn>
              </a:cxnLst>
              <a:rect l="0" t="0" r="r" b="b"/>
              <a:pathLst>
                <a:path w="195" h="232">
                  <a:moveTo>
                    <a:pt x="51" y="187"/>
                  </a:moveTo>
                  <a:cubicBezTo>
                    <a:pt x="64" y="188"/>
                    <a:pt x="86" y="188"/>
                    <a:pt x="100" y="185"/>
                  </a:cubicBezTo>
                  <a:cubicBezTo>
                    <a:pt x="117" y="180"/>
                    <a:pt x="133" y="173"/>
                    <a:pt x="129" y="154"/>
                  </a:cubicBezTo>
                  <a:cubicBezTo>
                    <a:pt x="124" y="135"/>
                    <a:pt x="100" y="139"/>
                    <a:pt x="74" y="138"/>
                  </a:cubicBezTo>
                  <a:cubicBezTo>
                    <a:pt x="48" y="137"/>
                    <a:pt x="21" y="130"/>
                    <a:pt x="11" y="91"/>
                  </a:cubicBezTo>
                  <a:cubicBezTo>
                    <a:pt x="0" y="46"/>
                    <a:pt x="39" y="15"/>
                    <a:pt x="78" y="5"/>
                  </a:cubicBezTo>
                  <a:cubicBezTo>
                    <a:pt x="101" y="0"/>
                    <a:pt x="124" y="0"/>
                    <a:pt x="147" y="3"/>
                  </a:cubicBezTo>
                  <a:cubicBezTo>
                    <a:pt x="141" y="44"/>
                    <a:pt x="141" y="44"/>
                    <a:pt x="141" y="44"/>
                  </a:cubicBezTo>
                  <a:cubicBezTo>
                    <a:pt x="126" y="43"/>
                    <a:pt x="106" y="44"/>
                    <a:pt x="96" y="46"/>
                  </a:cubicBezTo>
                  <a:cubicBezTo>
                    <a:pt x="70" y="53"/>
                    <a:pt x="63" y="64"/>
                    <a:pt x="66" y="77"/>
                  </a:cubicBezTo>
                  <a:cubicBezTo>
                    <a:pt x="68" y="85"/>
                    <a:pt x="76" y="91"/>
                    <a:pt x="101" y="90"/>
                  </a:cubicBezTo>
                  <a:cubicBezTo>
                    <a:pt x="156" y="89"/>
                    <a:pt x="175" y="106"/>
                    <a:pt x="183" y="135"/>
                  </a:cubicBezTo>
                  <a:cubicBezTo>
                    <a:pt x="195" y="186"/>
                    <a:pt x="159" y="215"/>
                    <a:pt x="114" y="227"/>
                  </a:cubicBezTo>
                  <a:cubicBezTo>
                    <a:pt x="93" y="232"/>
                    <a:pt x="69" y="232"/>
                    <a:pt x="47" y="231"/>
                  </a:cubicBezTo>
                  <a:lnTo>
                    <a:pt x="51" y="18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5" name="Oval 162"/>
            <p:cNvSpPr>
              <a:spLocks noChangeArrowheads="1"/>
            </p:cNvSpPr>
            <p:nvPr userDrawn="1"/>
          </p:nvSpPr>
          <p:spPr bwMode="auto">
            <a:xfrm>
              <a:off x="860425" y="4794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6" name="Freeform 163"/>
            <p:cNvSpPr>
              <a:spLocks/>
            </p:cNvSpPr>
            <p:nvPr userDrawn="1"/>
          </p:nvSpPr>
          <p:spPr bwMode="auto">
            <a:xfrm>
              <a:off x="1109663" y="609600"/>
              <a:ext cx="26988" cy="26988"/>
            </a:xfrm>
            <a:custGeom>
              <a:avLst/>
              <a:gdLst/>
              <a:ahLst/>
              <a:cxnLst>
                <a:cxn ang="0">
                  <a:pos x="17" y="91"/>
                </a:cxn>
                <a:cxn ang="0">
                  <a:pos x="91" y="104"/>
                </a:cxn>
                <a:cxn ang="0">
                  <a:pos x="104" y="31"/>
                </a:cxn>
                <a:cxn ang="0">
                  <a:pos x="30" y="17"/>
                </a:cxn>
                <a:cxn ang="0">
                  <a:pos x="17" y="91"/>
                </a:cxn>
              </a:cxnLst>
              <a:rect l="0" t="0" r="r" b="b"/>
              <a:pathLst>
                <a:path w="121" h="121">
                  <a:moveTo>
                    <a:pt x="17" y="91"/>
                  </a:moveTo>
                  <a:cubicBezTo>
                    <a:pt x="33" y="115"/>
                    <a:pt x="67" y="121"/>
                    <a:pt x="91" y="104"/>
                  </a:cubicBezTo>
                  <a:cubicBezTo>
                    <a:pt x="115" y="88"/>
                    <a:pt x="121" y="55"/>
                    <a:pt x="104" y="31"/>
                  </a:cubicBezTo>
                  <a:cubicBezTo>
                    <a:pt x="88" y="6"/>
                    <a:pt x="55" y="0"/>
                    <a:pt x="30" y="17"/>
                  </a:cubicBezTo>
                  <a:cubicBezTo>
                    <a:pt x="6" y="33"/>
                    <a:pt x="0" y="67"/>
                    <a:pt x="17"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7" name="Oval 164"/>
            <p:cNvSpPr>
              <a:spLocks noChangeArrowheads="1"/>
            </p:cNvSpPr>
            <p:nvPr userDrawn="1"/>
          </p:nvSpPr>
          <p:spPr bwMode="auto">
            <a:xfrm>
              <a:off x="860425" y="10890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8" name="Freeform 165"/>
            <p:cNvSpPr>
              <a:spLocks/>
            </p:cNvSpPr>
            <p:nvPr userDrawn="1"/>
          </p:nvSpPr>
          <p:spPr bwMode="auto">
            <a:xfrm>
              <a:off x="608013" y="609600"/>
              <a:ext cx="26988" cy="26988"/>
            </a:xfrm>
            <a:custGeom>
              <a:avLst/>
              <a:gdLst/>
              <a:ahLst/>
              <a:cxnLst>
                <a:cxn ang="0">
                  <a:pos x="104" y="91"/>
                </a:cxn>
                <a:cxn ang="0">
                  <a:pos x="91" y="17"/>
                </a:cxn>
                <a:cxn ang="0">
                  <a:pos x="17" y="31"/>
                </a:cxn>
                <a:cxn ang="0">
                  <a:pos x="30" y="104"/>
                </a:cxn>
                <a:cxn ang="0">
                  <a:pos x="104" y="91"/>
                </a:cxn>
              </a:cxnLst>
              <a:rect l="0" t="0" r="r" b="b"/>
              <a:pathLst>
                <a:path w="121" h="121">
                  <a:moveTo>
                    <a:pt x="104" y="91"/>
                  </a:moveTo>
                  <a:cubicBezTo>
                    <a:pt x="121" y="67"/>
                    <a:pt x="115" y="33"/>
                    <a:pt x="91" y="17"/>
                  </a:cubicBezTo>
                  <a:cubicBezTo>
                    <a:pt x="67" y="0"/>
                    <a:pt x="34" y="6"/>
                    <a:pt x="17" y="31"/>
                  </a:cubicBezTo>
                  <a:cubicBezTo>
                    <a:pt x="0" y="55"/>
                    <a:pt x="6" y="88"/>
                    <a:pt x="30" y="104"/>
                  </a:cubicBezTo>
                  <a:cubicBezTo>
                    <a:pt x="55" y="121"/>
                    <a:pt x="88" y="115"/>
                    <a:pt x="104"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9" name="Freeform 166"/>
            <p:cNvSpPr>
              <a:spLocks/>
            </p:cNvSpPr>
            <p:nvPr userDrawn="1"/>
          </p:nvSpPr>
          <p:spPr bwMode="auto">
            <a:xfrm>
              <a:off x="822325" y="744538"/>
              <a:ext cx="95250" cy="111125"/>
            </a:xfrm>
            <a:custGeom>
              <a:avLst/>
              <a:gdLst/>
              <a:ahLst/>
              <a:cxnLst>
                <a:cxn ang="0">
                  <a:pos x="429" y="430"/>
                </a:cxn>
                <a:cxn ang="0">
                  <a:pos x="364" y="457"/>
                </a:cxn>
                <a:cxn ang="0">
                  <a:pos x="311" y="457"/>
                </a:cxn>
                <a:cxn ang="0">
                  <a:pos x="237" y="494"/>
                </a:cxn>
                <a:cxn ang="0">
                  <a:pos x="218" y="494"/>
                </a:cxn>
                <a:cxn ang="0">
                  <a:pos x="144" y="457"/>
                </a:cxn>
                <a:cxn ang="0">
                  <a:pos x="91" y="457"/>
                </a:cxn>
                <a:cxn ang="0">
                  <a:pos x="0" y="366"/>
                </a:cxn>
                <a:cxn ang="0">
                  <a:pos x="0" y="0"/>
                </a:cxn>
              </a:cxnLst>
              <a:rect l="0" t="0" r="r" b="b"/>
              <a:pathLst>
                <a:path w="429" h="494">
                  <a:moveTo>
                    <a:pt x="429" y="430"/>
                  </a:moveTo>
                  <a:cubicBezTo>
                    <a:pt x="413" y="447"/>
                    <a:pt x="390" y="457"/>
                    <a:pt x="364" y="457"/>
                  </a:cubicBezTo>
                  <a:cubicBezTo>
                    <a:pt x="311" y="457"/>
                    <a:pt x="311" y="457"/>
                    <a:pt x="311" y="457"/>
                  </a:cubicBezTo>
                  <a:cubicBezTo>
                    <a:pt x="281" y="457"/>
                    <a:pt x="254" y="472"/>
                    <a:pt x="237" y="494"/>
                  </a:cubicBezTo>
                  <a:cubicBezTo>
                    <a:pt x="218" y="494"/>
                    <a:pt x="218" y="494"/>
                    <a:pt x="218" y="494"/>
                  </a:cubicBezTo>
                  <a:cubicBezTo>
                    <a:pt x="201" y="472"/>
                    <a:pt x="174" y="457"/>
                    <a:pt x="144" y="457"/>
                  </a:cubicBezTo>
                  <a:cubicBezTo>
                    <a:pt x="91" y="457"/>
                    <a:pt x="91" y="457"/>
                    <a:pt x="91" y="457"/>
                  </a:cubicBezTo>
                  <a:cubicBezTo>
                    <a:pt x="41" y="457"/>
                    <a:pt x="0" y="416"/>
                    <a:pt x="0" y="366"/>
                  </a:cubicBezTo>
                  <a:cubicBezTo>
                    <a:pt x="0" y="0"/>
                    <a:pt x="0" y="0"/>
                    <a:pt x="0" y="0"/>
                  </a:cubicBezTo>
                </a:path>
              </a:pathLst>
            </a:custGeom>
            <a:solidFill>
              <a:srgbClr val="E3032E"/>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500" name="Freeform 167"/>
            <p:cNvSpPr>
              <a:spLocks/>
            </p:cNvSpPr>
            <p:nvPr userDrawn="1"/>
          </p:nvSpPr>
          <p:spPr bwMode="auto">
            <a:xfrm>
              <a:off x="822325" y="744538"/>
              <a:ext cx="101600" cy="96838"/>
            </a:xfrm>
            <a:custGeom>
              <a:avLst/>
              <a:gdLst/>
              <a:ahLst/>
              <a:cxnLst>
                <a:cxn ang="0">
                  <a:pos x="0" y="0"/>
                </a:cxn>
                <a:cxn ang="0">
                  <a:pos x="456" y="0"/>
                </a:cxn>
                <a:cxn ang="0">
                  <a:pos x="456" y="366"/>
                </a:cxn>
                <a:cxn ang="0">
                  <a:pos x="429" y="430"/>
                </a:cxn>
              </a:cxnLst>
              <a:rect l="0" t="0" r="r" b="b"/>
              <a:pathLst>
                <a:path w="456" h="430">
                  <a:moveTo>
                    <a:pt x="0" y="0"/>
                  </a:moveTo>
                  <a:cubicBezTo>
                    <a:pt x="456" y="0"/>
                    <a:pt x="456" y="0"/>
                    <a:pt x="456" y="0"/>
                  </a:cubicBezTo>
                  <a:cubicBezTo>
                    <a:pt x="456" y="366"/>
                    <a:pt x="456" y="366"/>
                    <a:pt x="456" y="366"/>
                  </a:cubicBezTo>
                  <a:cubicBezTo>
                    <a:pt x="456" y="391"/>
                    <a:pt x="446" y="413"/>
                    <a:pt x="429" y="43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501" name="Freeform 168"/>
            <p:cNvSpPr>
              <a:spLocks noEditPoints="1"/>
            </p:cNvSpPr>
            <p:nvPr userDrawn="1"/>
          </p:nvSpPr>
          <p:spPr bwMode="auto">
            <a:xfrm>
              <a:off x="815975" y="739775"/>
              <a:ext cx="112713" cy="120650"/>
            </a:xfrm>
            <a:custGeom>
              <a:avLst/>
              <a:gdLst/>
              <a:ahLst/>
              <a:cxnLst>
                <a:cxn ang="0">
                  <a:pos x="503" y="389"/>
                </a:cxn>
                <a:cxn ang="0">
                  <a:pos x="388" y="504"/>
                </a:cxn>
                <a:cxn ang="0">
                  <a:pos x="335" y="504"/>
                </a:cxn>
                <a:cxn ang="0">
                  <a:pos x="272" y="545"/>
                </a:cxn>
                <a:cxn ang="0">
                  <a:pos x="231" y="545"/>
                </a:cxn>
                <a:cxn ang="0">
                  <a:pos x="168" y="504"/>
                </a:cxn>
                <a:cxn ang="0">
                  <a:pos x="115" y="504"/>
                </a:cxn>
                <a:cxn ang="0">
                  <a:pos x="0" y="389"/>
                </a:cxn>
                <a:cxn ang="0">
                  <a:pos x="0" y="0"/>
                </a:cxn>
                <a:cxn ang="0">
                  <a:pos x="503" y="0"/>
                </a:cxn>
                <a:cxn ang="0">
                  <a:pos x="503" y="389"/>
                </a:cxn>
                <a:cxn ang="0">
                  <a:pos x="456" y="47"/>
                </a:cxn>
                <a:cxn ang="0">
                  <a:pos x="47" y="47"/>
                </a:cxn>
                <a:cxn ang="0">
                  <a:pos x="47" y="389"/>
                </a:cxn>
                <a:cxn ang="0">
                  <a:pos x="115" y="457"/>
                </a:cxn>
                <a:cxn ang="0">
                  <a:pos x="168" y="457"/>
                </a:cxn>
                <a:cxn ang="0">
                  <a:pos x="251" y="492"/>
                </a:cxn>
                <a:cxn ang="0">
                  <a:pos x="252" y="492"/>
                </a:cxn>
                <a:cxn ang="0">
                  <a:pos x="335" y="457"/>
                </a:cxn>
                <a:cxn ang="0">
                  <a:pos x="388" y="457"/>
                </a:cxn>
                <a:cxn ang="0">
                  <a:pos x="456" y="389"/>
                </a:cxn>
                <a:cxn ang="0">
                  <a:pos x="456" y="47"/>
                </a:cxn>
              </a:cxnLst>
              <a:rect l="0" t="0" r="r" b="b"/>
              <a:pathLst>
                <a:path w="503" h="545">
                  <a:moveTo>
                    <a:pt x="503" y="389"/>
                  </a:moveTo>
                  <a:cubicBezTo>
                    <a:pt x="503" y="452"/>
                    <a:pt x="452" y="504"/>
                    <a:pt x="388" y="504"/>
                  </a:cubicBezTo>
                  <a:cubicBezTo>
                    <a:pt x="335" y="504"/>
                    <a:pt x="335" y="504"/>
                    <a:pt x="335" y="504"/>
                  </a:cubicBezTo>
                  <a:cubicBezTo>
                    <a:pt x="307" y="504"/>
                    <a:pt x="282" y="521"/>
                    <a:pt x="272" y="545"/>
                  </a:cubicBezTo>
                  <a:cubicBezTo>
                    <a:pt x="231" y="545"/>
                    <a:pt x="231" y="545"/>
                    <a:pt x="231" y="545"/>
                  </a:cubicBezTo>
                  <a:cubicBezTo>
                    <a:pt x="221" y="521"/>
                    <a:pt x="197" y="504"/>
                    <a:pt x="168" y="504"/>
                  </a:cubicBezTo>
                  <a:cubicBezTo>
                    <a:pt x="115" y="504"/>
                    <a:pt x="115" y="504"/>
                    <a:pt x="115" y="504"/>
                  </a:cubicBezTo>
                  <a:cubicBezTo>
                    <a:pt x="51" y="504"/>
                    <a:pt x="0" y="452"/>
                    <a:pt x="0" y="389"/>
                  </a:cubicBezTo>
                  <a:cubicBezTo>
                    <a:pt x="0" y="0"/>
                    <a:pt x="0" y="0"/>
                    <a:pt x="0" y="0"/>
                  </a:cubicBezTo>
                  <a:cubicBezTo>
                    <a:pt x="503" y="0"/>
                    <a:pt x="503" y="0"/>
                    <a:pt x="503" y="0"/>
                  </a:cubicBezTo>
                  <a:lnTo>
                    <a:pt x="503" y="389"/>
                  </a:lnTo>
                  <a:close/>
                  <a:moveTo>
                    <a:pt x="456" y="47"/>
                  </a:moveTo>
                  <a:cubicBezTo>
                    <a:pt x="47" y="47"/>
                    <a:pt x="47" y="47"/>
                    <a:pt x="47" y="47"/>
                  </a:cubicBezTo>
                  <a:cubicBezTo>
                    <a:pt x="47" y="389"/>
                    <a:pt x="47" y="389"/>
                    <a:pt x="47" y="389"/>
                  </a:cubicBezTo>
                  <a:cubicBezTo>
                    <a:pt x="47" y="426"/>
                    <a:pt x="77" y="457"/>
                    <a:pt x="115" y="457"/>
                  </a:cubicBezTo>
                  <a:cubicBezTo>
                    <a:pt x="168" y="457"/>
                    <a:pt x="168" y="457"/>
                    <a:pt x="168" y="457"/>
                  </a:cubicBezTo>
                  <a:cubicBezTo>
                    <a:pt x="201" y="457"/>
                    <a:pt x="230" y="470"/>
                    <a:pt x="251" y="492"/>
                  </a:cubicBezTo>
                  <a:cubicBezTo>
                    <a:pt x="252" y="492"/>
                    <a:pt x="252" y="492"/>
                    <a:pt x="252" y="492"/>
                  </a:cubicBezTo>
                  <a:cubicBezTo>
                    <a:pt x="273" y="470"/>
                    <a:pt x="302" y="457"/>
                    <a:pt x="335" y="457"/>
                  </a:cubicBezTo>
                  <a:cubicBezTo>
                    <a:pt x="388" y="457"/>
                    <a:pt x="388" y="457"/>
                    <a:pt x="388" y="457"/>
                  </a:cubicBezTo>
                  <a:cubicBezTo>
                    <a:pt x="426" y="457"/>
                    <a:pt x="456" y="426"/>
                    <a:pt x="456" y="389"/>
                  </a:cubicBezTo>
                  <a:lnTo>
                    <a:pt x="456"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174" name="Rechthoek 173"/>
          <p:cNvSpPr/>
          <p:nvPr userDrawn="1"/>
        </p:nvSpPr>
        <p:spPr>
          <a:xfrm>
            <a:off x="1833384" y="1692894"/>
            <a:ext cx="6660000" cy="2556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noFill/>
              </a:ln>
            </a:endParaRPr>
          </a:p>
        </p:txBody>
      </p:sp>
      <p:sp>
        <p:nvSpPr>
          <p:cNvPr id="2" name="Titel 1"/>
          <p:cNvSpPr>
            <a:spLocks noGrp="1"/>
          </p:cNvSpPr>
          <p:nvPr userDrawn="1">
            <p:ph type="ctrTitle"/>
          </p:nvPr>
        </p:nvSpPr>
        <p:spPr bwMode="white">
          <a:xfrm>
            <a:off x="2088000" y="1834998"/>
            <a:ext cx="6120000" cy="1470025"/>
          </a:xfrm>
        </p:spPr>
        <p:txBody>
          <a:bodyPr anchor="t" anchorCtr="0"/>
          <a:lstStyle>
            <a:lvl1pPr algn="l">
              <a:defRPr sz="4200">
                <a:solidFill>
                  <a:schemeClr val="bg1"/>
                </a:solidFill>
              </a:defRPr>
            </a:lvl1pPr>
          </a:lstStyle>
          <a:p>
            <a:r>
              <a:rPr lang="en-US"/>
              <a:t>Click to edit Master title style</a:t>
            </a:r>
            <a:endParaRPr lang="nl-NL"/>
          </a:p>
        </p:txBody>
      </p:sp>
      <p:sp>
        <p:nvSpPr>
          <p:cNvPr id="9" name="Tijdelijke aanduiding voor tekst 8"/>
          <p:cNvSpPr>
            <a:spLocks noGrp="1"/>
          </p:cNvSpPr>
          <p:nvPr userDrawn="1">
            <p:ph type="body" sz="quarter" idx="13" hasCustomPrompt="1"/>
          </p:nvPr>
        </p:nvSpPr>
        <p:spPr bwMode="white">
          <a:xfrm>
            <a:off x="2088000" y="3781579"/>
            <a:ext cx="6120000" cy="288000"/>
          </a:xfrm>
        </p:spPr>
        <p:txBody>
          <a:bodyPr/>
          <a:lstStyle>
            <a:lvl1pPr>
              <a:defRPr b="0">
                <a:solidFill>
                  <a:schemeClr val="bg1"/>
                </a:solidFill>
              </a:defRPr>
            </a:lvl1pPr>
          </a:lstStyle>
          <a:p>
            <a:pPr lvl="0"/>
            <a:r>
              <a:rPr lang="nl-NL"/>
              <a:t>Functieomschrijving</a:t>
            </a:r>
          </a:p>
        </p:txBody>
      </p:sp>
      <p:sp>
        <p:nvSpPr>
          <p:cNvPr id="4" name="Tijdelijke aanduiding voor datum 3"/>
          <p:cNvSpPr>
            <a:spLocks noGrp="1"/>
          </p:cNvSpPr>
          <p:nvPr userDrawn="1">
            <p:ph type="dt" sz="half" idx="10"/>
          </p:nvPr>
        </p:nvSpPr>
        <p:spPr bwMode="white">
          <a:xfrm>
            <a:off x="2088000" y="6139993"/>
            <a:ext cx="2133600" cy="365125"/>
          </a:xfrm>
        </p:spPr>
        <p:txBody>
          <a:bodyPr/>
          <a:lstStyle>
            <a:lvl1pPr algn="l">
              <a:defRPr sz="1200" b="0">
                <a:solidFill>
                  <a:schemeClr val="bg1"/>
                </a:solidFill>
              </a:defRPr>
            </a:lvl1pPr>
          </a:lstStyle>
          <a:p>
            <a:fld id="{B96368F2-C1A1-4698-AF0A-E31B0F8F3C9C}" type="datetime4">
              <a:rPr lang="nl-NL" smtClean="0"/>
              <a:pPr/>
              <a:t>23 november 2017</a:t>
            </a:fld>
            <a:endParaRPr lang="nl-NL"/>
          </a:p>
        </p:txBody>
      </p:sp>
      <p:sp>
        <p:nvSpPr>
          <p:cNvPr id="3" name="Ondertitel 2"/>
          <p:cNvSpPr>
            <a:spLocks noGrp="1"/>
          </p:cNvSpPr>
          <p:nvPr userDrawn="1">
            <p:ph type="subTitle" idx="1" hasCustomPrompt="1"/>
          </p:nvPr>
        </p:nvSpPr>
        <p:spPr bwMode="white">
          <a:xfrm>
            <a:off x="2088000" y="3482165"/>
            <a:ext cx="6120000" cy="2880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Voornaam Achternaam</a:t>
            </a:r>
          </a:p>
        </p:txBody>
      </p:sp>
      <p:cxnSp>
        <p:nvCxnSpPr>
          <p:cNvPr id="10" name="Rechte verbindingslijn 9"/>
          <p:cNvCxnSpPr/>
          <p:nvPr userDrawn="1"/>
        </p:nvCxnSpPr>
        <p:spPr bwMode="white">
          <a:xfrm>
            <a:off x="2094196" y="3334040"/>
            <a:ext cx="40680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75" name="Tijdelijke aanduiding voor voettekst 4"/>
          <p:cNvSpPr>
            <a:spLocks noGrp="1"/>
          </p:cNvSpPr>
          <p:nvPr>
            <p:ph type="ftr" sz="quarter" idx="11"/>
          </p:nvPr>
        </p:nvSpPr>
        <p:spPr>
          <a:xfrm>
            <a:off x="10152000" y="7534800"/>
            <a:ext cx="36000" cy="36000"/>
          </a:xfrm>
        </p:spPr>
        <p:txBody>
          <a:bodyPr/>
          <a:lstStyle>
            <a:lvl1pPr>
              <a:defRPr sz="100">
                <a:solidFill>
                  <a:srgbClr val="211C1C"/>
                </a:solidFill>
              </a:defRPr>
            </a:lvl1pPr>
          </a:lstStyle>
          <a:p>
            <a:r>
              <a:rPr lang="nl-NL"/>
              <a:t>Via Invoegen | Koptekst en Voettekst invoegen Subafdeling&lt;2spaties&gt;|&lt;2spaties&gt;Titel van de presentatie</a:t>
            </a:r>
          </a:p>
        </p:txBody>
      </p:sp>
      <p:sp>
        <p:nvSpPr>
          <p:cNvPr id="176" name="Tijdelijke aanduiding voor dianummer 5"/>
          <p:cNvSpPr>
            <a:spLocks noGrp="1"/>
          </p:cNvSpPr>
          <p:nvPr>
            <p:ph type="sldNum" sz="quarter" idx="12"/>
          </p:nvPr>
        </p:nvSpPr>
        <p:spPr>
          <a:xfrm>
            <a:off x="10152000" y="7534800"/>
            <a:ext cx="36000" cy="36000"/>
          </a:xfrm>
        </p:spPr>
        <p:txBody>
          <a:bodyPr/>
          <a:lstStyle>
            <a:lvl1pPr>
              <a:defRPr sz="100">
                <a:solidFill>
                  <a:srgbClr val="211C1C"/>
                </a:solidFill>
              </a:defRPr>
            </a:lvl1pPr>
          </a:lstStyle>
          <a:p>
            <a:fld id="{1336C48C-F87C-4E4B-81EF-5027B17D1F61}" type="slidenum">
              <a:rPr lang="nl-NL" smtClean="0"/>
              <a:pPr/>
              <a:t>‹#›</a:t>
            </a:fld>
            <a:endParaRPr lang="nl-NL"/>
          </a:p>
        </p:txBody>
      </p:sp>
      <p:sp>
        <p:nvSpPr>
          <p:cNvPr id="177" name="Tijdelijke aanduiding voor tekst 15"/>
          <p:cNvSpPr>
            <a:spLocks noGrp="1" noChangeAspect="1"/>
          </p:cNvSpPr>
          <p:nvPr>
            <p:ph type="body" sz="quarter" idx="14" hasCustomPrompt="1"/>
          </p:nvPr>
        </p:nvSpPr>
        <p:spPr>
          <a:xfrm>
            <a:off x="4964113" y="432909"/>
            <a:ext cx="3529012" cy="792000"/>
          </a:xfrm>
        </p:spPr>
        <p:txBody>
          <a:bodyPr/>
          <a:lstStyle>
            <a:lvl1pPr algn="r">
              <a:defRPr sz="1200" b="0" baseline="0">
                <a:solidFill>
                  <a:schemeClr val="bg1"/>
                </a:solidFill>
              </a:defRPr>
            </a:lvl1pPr>
          </a:lstStyle>
          <a:p>
            <a:pPr lvl="0"/>
            <a:r>
              <a:rPr lang="nl-NL"/>
              <a:t>Faculteitsnaam (bold), Subafdeling daaronder totaal max. 4 regels</a:t>
            </a:r>
          </a:p>
          <a:p>
            <a:pPr lvl="0"/>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met afbeelding en wit vlak">
    <p:bg>
      <p:bgPr>
        <a:blipFill dpi="0" rotWithShape="1">
          <a:blip r:embed="rId2" cstate="print">
            <a:lum/>
          </a:blip>
          <a:srcRect/>
          <a:stretch>
            <a:fillRect l="-3000" r="-3000"/>
          </a:stretch>
        </a:blipFill>
        <a:effectLst/>
      </p:bgPr>
    </p:bg>
    <p:spTree>
      <p:nvGrpSpPr>
        <p:cNvPr id="1" name=""/>
        <p:cNvGrpSpPr/>
        <p:nvPr/>
      </p:nvGrpSpPr>
      <p:grpSpPr>
        <a:xfrm>
          <a:off x="0" y="0"/>
          <a:ext cx="0" cy="0"/>
          <a:chOff x="0" y="0"/>
          <a:chExt cx="0" cy="0"/>
        </a:xfrm>
      </p:grpSpPr>
      <p:pic>
        <p:nvPicPr>
          <p:cNvPr id="173" name="Picture 5" descr="PPT_titelpag_verloop-04.png"/>
          <p:cNvPicPr>
            <a:picLocks noChangeAspect="1"/>
          </p:cNvPicPr>
          <p:nvPr userDrawn="1"/>
        </p:nvPicPr>
        <p:blipFill>
          <a:blip r:embed="rId3" cstate="print"/>
          <a:stretch>
            <a:fillRect/>
          </a:stretch>
        </p:blipFill>
        <p:spPr>
          <a:xfrm>
            <a:off x="0" y="0"/>
            <a:ext cx="2340292" cy="6858000"/>
          </a:xfrm>
          <a:prstGeom prst="rect">
            <a:avLst/>
          </a:prstGeom>
        </p:spPr>
      </p:pic>
      <p:grpSp>
        <p:nvGrpSpPr>
          <p:cNvPr id="5" name="Groep 177"/>
          <p:cNvGrpSpPr/>
          <p:nvPr userDrawn="1"/>
        </p:nvGrpSpPr>
        <p:grpSpPr>
          <a:xfrm>
            <a:off x="0" y="0"/>
            <a:ext cx="9144000" cy="6858000"/>
            <a:chOff x="0" y="0"/>
            <a:chExt cx="9144000" cy="6858000"/>
          </a:xfrm>
        </p:grpSpPr>
        <p:sp>
          <p:nvSpPr>
            <p:cNvPr id="179" name="AutoShape 7"/>
            <p:cNvSpPr>
              <a:spLocks noChangeAspect="1" noChangeArrowheads="1" noTextEdit="1"/>
            </p:cNvSpPr>
            <p:nvPr userDrawn="1"/>
          </p:nvSpPr>
          <p:spPr bwMode="auto">
            <a:xfrm>
              <a:off x="0" y="0"/>
              <a:ext cx="9144000" cy="685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180" name="Freeform 9"/>
            <p:cNvSpPr>
              <a:spLocks/>
            </p:cNvSpPr>
            <p:nvPr userDrawn="1"/>
          </p:nvSpPr>
          <p:spPr bwMode="auto">
            <a:xfrm>
              <a:off x="868363" y="0"/>
              <a:ext cx="1063625" cy="6858000"/>
            </a:xfrm>
            <a:custGeom>
              <a:avLst/>
              <a:gdLst/>
              <a:ahLst/>
              <a:cxnLst>
                <a:cxn ang="0">
                  <a:pos x="40" y="3673"/>
                </a:cxn>
                <a:cxn ang="0">
                  <a:pos x="119" y="0"/>
                </a:cxn>
                <a:cxn ang="0">
                  <a:pos x="79" y="0"/>
                </a:cxn>
                <a:cxn ang="0">
                  <a:pos x="0" y="3673"/>
                </a:cxn>
                <a:cxn ang="0">
                  <a:pos x="4725" y="30720"/>
                </a:cxn>
                <a:cxn ang="0">
                  <a:pos x="4767" y="30720"/>
                </a:cxn>
                <a:cxn ang="0">
                  <a:pos x="40" y="3673"/>
                </a:cxn>
              </a:cxnLst>
              <a:rect l="0" t="0" r="r" b="b"/>
              <a:pathLst>
                <a:path w="4767" h="30720">
                  <a:moveTo>
                    <a:pt x="40" y="3673"/>
                  </a:moveTo>
                  <a:cubicBezTo>
                    <a:pt x="40" y="2482"/>
                    <a:pt x="67" y="1200"/>
                    <a:pt x="119" y="0"/>
                  </a:cubicBezTo>
                  <a:cubicBezTo>
                    <a:pt x="79" y="0"/>
                    <a:pt x="79" y="0"/>
                    <a:pt x="79" y="0"/>
                  </a:cubicBezTo>
                  <a:cubicBezTo>
                    <a:pt x="27" y="1200"/>
                    <a:pt x="0" y="2482"/>
                    <a:pt x="0" y="3673"/>
                  </a:cubicBezTo>
                  <a:cubicBezTo>
                    <a:pt x="0" y="12930"/>
                    <a:pt x="1589" y="22030"/>
                    <a:pt x="4725" y="30720"/>
                  </a:cubicBezTo>
                  <a:cubicBezTo>
                    <a:pt x="4767" y="30720"/>
                    <a:pt x="4767" y="30720"/>
                    <a:pt x="4767" y="30720"/>
                  </a:cubicBezTo>
                  <a:cubicBezTo>
                    <a:pt x="1630" y="22030"/>
                    <a:pt x="40" y="12930"/>
                    <a:pt x="40" y="3673"/>
                  </a:cubicBezTo>
                </a:path>
              </a:pathLst>
            </a:custGeom>
            <a:solidFill>
              <a:srgbClr val="FFD3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181" name="Freeform 10"/>
            <p:cNvSpPr>
              <a:spLocks/>
            </p:cNvSpPr>
            <p:nvPr userDrawn="1"/>
          </p:nvSpPr>
          <p:spPr bwMode="white">
            <a:xfrm>
              <a:off x="1295400" y="720725"/>
              <a:ext cx="174625" cy="144463"/>
            </a:xfrm>
            <a:custGeom>
              <a:avLst/>
              <a:gdLst/>
              <a:ahLst/>
              <a:cxnLst>
                <a:cxn ang="0">
                  <a:pos x="516" y="0"/>
                </a:cxn>
                <a:cxn ang="0">
                  <a:pos x="783" y="0"/>
                </a:cxn>
                <a:cxn ang="0">
                  <a:pos x="783" y="40"/>
                </a:cxn>
                <a:cxn ang="0">
                  <a:pos x="775" y="40"/>
                </a:cxn>
                <a:cxn ang="0">
                  <a:pos x="681" y="125"/>
                </a:cxn>
                <a:cxn ang="0">
                  <a:pos x="681" y="381"/>
                </a:cxn>
                <a:cxn ang="0">
                  <a:pos x="392" y="653"/>
                </a:cxn>
                <a:cxn ang="0">
                  <a:pos x="90" y="416"/>
                </a:cxn>
                <a:cxn ang="0">
                  <a:pos x="90" y="110"/>
                </a:cxn>
                <a:cxn ang="0">
                  <a:pos x="18" y="40"/>
                </a:cxn>
                <a:cxn ang="0">
                  <a:pos x="0" y="40"/>
                </a:cxn>
                <a:cxn ang="0">
                  <a:pos x="0" y="0"/>
                </a:cxn>
                <a:cxn ang="0">
                  <a:pos x="322" y="0"/>
                </a:cxn>
                <a:cxn ang="0">
                  <a:pos x="322" y="40"/>
                </a:cxn>
                <a:cxn ang="0">
                  <a:pos x="305" y="40"/>
                </a:cxn>
                <a:cxn ang="0">
                  <a:pos x="232" y="110"/>
                </a:cxn>
                <a:cxn ang="0">
                  <a:pos x="232" y="416"/>
                </a:cxn>
                <a:cxn ang="0">
                  <a:pos x="418" y="585"/>
                </a:cxn>
                <a:cxn ang="0">
                  <a:pos x="619" y="395"/>
                </a:cxn>
                <a:cxn ang="0">
                  <a:pos x="619" y="146"/>
                </a:cxn>
                <a:cxn ang="0">
                  <a:pos x="535" y="40"/>
                </a:cxn>
                <a:cxn ang="0">
                  <a:pos x="516" y="40"/>
                </a:cxn>
                <a:cxn ang="0">
                  <a:pos x="516" y="0"/>
                </a:cxn>
              </a:cxnLst>
              <a:rect l="0" t="0" r="r" b="b"/>
              <a:pathLst>
                <a:path w="783" h="653">
                  <a:moveTo>
                    <a:pt x="516" y="0"/>
                  </a:moveTo>
                  <a:cubicBezTo>
                    <a:pt x="783" y="0"/>
                    <a:pt x="783" y="0"/>
                    <a:pt x="783" y="0"/>
                  </a:cubicBezTo>
                  <a:cubicBezTo>
                    <a:pt x="783" y="40"/>
                    <a:pt x="783" y="40"/>
                    <a:pt x="783" y="40"/>
                  </a:cubicBezTo>
                  <a:cubicBezTo>
                    <a:pt x="775" y="40"/>
                    <a:pt x="775" y="40"/>
                    <a:pt x="775" y="40"/>
                  </a:cubicBezTo>
                  <a:cubicBezTo>
                    <a:pt x="693" y="40"/>
                    <a:pt x="681" y="76"/>
                    <a:pt x="681" y="125"/>
                  </a:cubicBezTo>
                  <a:cubicBezTo>
                    <a:pt x="681" y="381"/>
                    <a:pt x="681" y="381"/>
                    <a:pt x="681" y="381"/>
                  </a:cubicBezTo>
                  <a:cubicBezTo>
                    <a:pt x="681" y="610"/>
                    <a:pt x="514" y="653"/>
                    <a:pt x="392" y="653"/>
                  </a:cubicBezTo>
                  <a:cubicBezTo>
                    <a:pt x="207" y="653"/>
                    <a:pt x="90" y="573"/>
                    <a:pt x="90" y="416"/>
                  </a:cubicBezTo>
                  <a:cubicBezTo>
                    <a:pt x="90" y="110"/>
                    <a:pt x="90" y="110"/>
                    <a:pt x="90" y="110"/>
                  </a:cubicBezTo>
                  <a:cubicBezTo>
                    <a:pt x="90" y="58"/>
                    <a:pt x="75" y="40"/>
                    <a:pt x="18" y="40"/>
                  </a:cubicBezTo>
                  <a:cubicBezTo>
                    <a:pt x="0" y="40"/>
                    <a:pt x="0" y="40"/>
                    <a:pt x="0" y="40"/>
                  </a:cubicBezTo>
                  <a:cubicBezTo>
                    <a:pt x="0" y="0"/>
                    <a:pt x="0" y="0"/>
                    <a:pt x="0" y="0"/>
                  </a:cubicBezTo>
                  <a:cubicBezTo>
                    <a:pt x="322" y="0"/>
                    <a:pt x="322" y="0"/>
                    <a:pt x="322" y="0"/>
                  </a:cubicBezTo>
                  <a:cubicBezTo>
                    <a:pt x="322" y="40"/>
                    <a:pt x="322" y="40"/>
                    <a:pt x="322" y="40"/>
                  </a:cubicBezTo>
                  <a:cubicBezTo>
                    <a:pt x="305" y="40"/>
                    <a:pt x="305" y="40"/>
                    <a:pt x="305" y="40"/>
                  </a:cubicBezTo>
                  <a:cubicBezTo>
                    <a:pt x="261" y="40"/>
                    <a:pt x="232" y="59"/>
                    <a:pt x="232" y="110"/>
                  </a:cubicBezTo>
                  <a:cubicBezTo>
                    <a:pt x="232" y="416"/>
                    <a:pt x="232" y="416"/>
                    <a:pt x="232" y="416"/>
                  </a:cubicBezTo>
                  <a:cubicBezTo>
                    <a:pt x="232" y="542"/>
                    <a:pt x="324" y="585"/>
                    <a:pt x="418" y="585"/>
                  </a:cubicBezTo>
                  <a:cubicBezTo>
                    <a:pt x="553" y="585"/>
                    <a:pt x="619" y="509"/>
                    <a:pt x="619" y="395"/>
                  </a:cubicBezTo>
                  <a:cubicBezTo>
                    <a:pt x="619" y="146"/>
                    <a:pt x="619" y="146"/>
                    <a:pt x="619" y="146"/>
                  </a:cubicBezTo>
                  <a:cubicBezTo>
                    <a:pt x="619" y="73"/>
                    <a:pt x="599" y="40"/>
                    <a:pt x="535" y="40"/>
                  </a:cubicBezTo>
                  <a:cubicBezTo>
                    <a:pt x="516" y="40"/>
                    <a:pt x="516" y="40"/>
                    <a:pt x="516" y="40"/>
                  </a:cubicBezTo>
                  <a:lnTo>
                    <a:pt x="516"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4" name="Freeform 11"/>
            <p:cNvSpPr>
              <a:spLocks/>
            </p:cNvSpPr>
            <p:nvPr userDrawn="1"/>
          </p:nvSpPr>
          <p:spPr bwMode="white">
            <a:xfrm>
              <a:off x="1466850" y="763588"/>
              <a:ext cx="123825" cy="98425"/>
            </a:xfrm>
            <a:custGeom>
              <a:avLst/>
              <a:gdLst/>
              <a:ahLst/>
              <a:cxnLst>
                <a:cxn ang="0">
                  <a:pos x="494" y="349"/>
                </a:cxn>
                <a:cxn ang="0">
                  <a:pos x="552" y="409"/>
                </a:cxn>
                <a:cxn ang="0">
                  <a:pos x="552" y="442"/>
                </a:cxn>
                <a:cxn ang="0">
                  <a:pos x="310" y="442"/>
                </a:cxn>
                <a:cxn ang="0">
                  <a:pos x="310" y="409"/>
                </a:cxn>
                <a:cxn ang="0">
                  <a:pos x="368" y="293"/>
                </a:cxn>
                <a:cxn ang="0">
                  <a:pos x="368" y="204"/>
                </a:cxn>
                <a:cxn ang="0">
                  <a:pos x="305" y="89"/>
                </a:cxn>
                <a:cxn ang="0">
                  <a:pos x="195" y="135"/>
                </a:cxn>
                <a:cxn ang="0">
                  <a:pos x="195" y="343"/>
                </a:cxn>
                <a:cxn ang="0">
                  <a:pos x="256" y="409"/>
                </a:cxn>
                <a:cxn ang="0">
                  <a:pos x="265" y="409"/>
                </a:cxn>
                <a:cxn ang="0">
                  <a:pos x="265" y="442"/>
                </a:cxn>
                <a:cxn ang="0">
                  <a:pos x="5" y="442"/>
                </a:cxn>
                <a:cxn ang="0">
                  <a:pos x="5" y="409"/>
                </a:cxn>
                <a:cxn ang="0">
                  <a:pos x="11" y="409"/>
                </a:cxn>
                <a:cxn ang="0">
                  <a:pos x="70" y="337"/>
                </a:cxn>
                <a:cxn ang="0">
                  <a:pos x="70" y="137"/>
                </a:cxn>
                <a:cxn ang="0">
                  <a:pos x="22" y="91"/>
                </a:cxn>
                <a:cxn ang="0">
                  <a:pos x="0" y="84"/>
                </a:cxn>
                <a:cxn ang="0">
                  <a:pos x="0" y="60"/>
                </a:cxn>
                <a:cxn ang="0">
                  <a:pos x="176" y="0"/>
                </a:cxn>
                <a:cxn ang="0">
                  <a:pos x="195" y="0"/>
                </a:cxn>
                <a:cxn ang="0">
                  <a:pos x="195" y="92"/>
                </a:cxn>
                <a:cxn ang="0">
                  <a:pos x="386" y="11"/>
                </a:cxn>
                <a:cxn ang="0">
                  <a:pos x="494" y="188"/>
                </a:cxn>
                <a:cxn ang="0">
                  <a:pos x="494" y="349"/>
                </a:cxn>
              </a:cxnLst>
              <a:rect l="0" t="0" r="r" b="b"/>
              <a:pathLst>
                <a:path w="552" h="442">
                  <a:moveTo>
                    <a:pt x="494" y="349"/>
                  </a:moveTo>
                  <a:cubicBezTo>
                    <a:pt x="494" y="399"/>
                    <a:pt x="512" y="409"/>
                    <a:pt x="552" y="409"/>
                  </a:cubicBezTo>
                  <a:cubicBezTo>
                    <a:pt x="552" y="442"/>
                    <a:pt x="552" y="442"/>
                    <a:pt x="552" y="442"/>
                  </a:cubicBezTo>
                  <a:cubicBezTo>
                    <a:pt x="310" y="442"/>
                    <a:pt x="310" y="442"/>
                    <a:pt x="310" y="442"/>
                  </a:cubicBezTo>
                  <a:cubicBezTo>
                    <a:pt x="310" y="409"/>
                    <a:pt x="310" y="409"/>
                    <a:pt x="310" y="409"/>
                  </a:cubicBezTo>
                  <a:cubicBezTo>
                    <a:pt x="352" y="406"/>
                    <a:pt x="368" y="377"/>
                    <a:pt x="368" y="293"/>
                  </a:cubicBezTo>
                  <a:cubicBezTo>
                    <a:pt x="368" y="204"/>
                    <a:pt x="368" y="204"/>
                    <a:pt x="368" y="204"/>
                  </a:cubicBezTo>
                  <a:cubicBezTo>
                    <a:pt x="368" y="121"/>
                    <a:pt x="346" y="89"/>
                    <a:pt x="305" y="89"/>
                  </a:cubicBezTo>
                  <a:cubicBezTo>
                    <a:pt x="273" y="89"/>
                    <a:pt x="239" y="105"/>
                    <a:pt x="195" y="135"/>
                  </a:cubicBezTo>
                  <a:cubicBezTo>
                    <a:pt x="195" y="343"/>
                    <a:pt x="195" y="343"/>
                    <a:pt x="195" y="343"/>
                  </a:cubicBezTo>
                  <a:cubicBezTo>
                    <a:pt x="195" y="390"/>
                    <a:pt x="215" y="409"/>
                    <a:pt x="256" y="409"/>
                  </a:cubicBezTo>
                  <a:cubicBezTo>
                    <a:pt x="265" y="409"/>
                    <a:pt x="265" y="409"/>
                    <a:pt x="265" y="409"/>
                  </a:cubicBezTo>
                  <a:cubicBezTo>
                    <a:pt x="265" y="442"/>
                    <a:pt x="265" y="442"/>
                    <a:pt x="265" y="442"/>
                  </a:cubicBezTo>
                  <a:cubicBezTo>
                    <a:pt x="5" y="442"/>
                    <a:pt x="5" y="442"/>
                    <a:pt x="5" y="442"/>
                  </a:cubicBezTo>
                  <a:cubicBezTo>
                    <a:pt x="5" y="409"/>
                    <a:pt x="5" y="409"/>
                    <a:pt x="5" y="409"/>
                  </a:cubicBezTo>
                  <a:cubicBezTo>
                    <a:pt x="11" y="409"/>
                    <a:pt x="11" y="409"/>
                    <a:pt x="11" y="409"/>
                  </a:cubicBezTo>
                  <a:cubicBezTo>
                    <a:pt x="55" y="409"/>
                    <a:pt x="70" y="391"/>
                    <a:pt x="70" y="337"/>
                  </a:cubicBezTo>
                  <a:cubicBezTo>
                    <a:pt x="70" y="137"/>
                    <a:pt x="70" y="137"/>
                    <a:pt x="70" y="137"/>
                  </a:cubicBezTo>
                  <a:cubicBezTo>
                    <a:pt x="70" y="114"/>
                    <a:pt x="58" y="101"/>
                    <a:pt x="22" y="91"/>
                  </a:cubicBezTo>
                  <a:cubicBezTo>
                    <a:pt x="0" y="84"/>
                    <a:pt x="0" y="84"/>
                    <a:pt x="0" y="84"/>
                  </a:cubicBezTo>
                  <a:cubicBezTo>
                    <a:pt x="0" y="60"/>
                    <a:pt x="0" y="60"/>
                    <a:pt x="0" y="60"/>
                  </a:cubicBezTo>
                  <a:cubicBezTo>
                    <a:pt x="176" y="0"/>
                    <a:pt x="176" y="0"/>
                    <a:pt x="176" y="0"/>
                  </a:cubicBezTo>
                  <a:cubicBezTo>
                    <a:pt x="195" y="0"/>
                    <a:pt x="195" y="0"/>
                    <a:pt x="195" y="0"/>
                  </a:cubicBezTo>
                  <a:cubicBezTo>
                    <a:pt x="195" y="92"/>
                    <a:pt x="195" y="92"/>
                    <a:pt x="195" y="92"/>
                  </a:cubicBezTo>
                  <a:cubicBezTo>
                    <a:pt x="270" y="42"/>
                    <a:pt x="336" y="11"/>
                    <a:pt x="386" y="11"/>
                  </a:cubicBezTo>
                  <a:cubicBezTo>
                    <a:pt x="461" y="11"/>
                    <a:pt x="494" y="65"/>
                    <a:pt x="494" y="188"/>
                  </a:cubicBezTo>
                  <a:lnTo>
                    <a:pt x="494" y="349"/>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5" name="Freeform 12"/>
            <p:cNvSpPr>
              <a:spLocks noEditPoints="1"/>
            </p:cNvSpPr>
            <p:nvPr userDrawn="1"/>
          </p:nvSpPr>
          <p:spPr bwMode="white">
            <a:xfrm>
              <a:off x="1604963" y="711200"/>
              <a:ext cx="57150" cy="150813"/>
            </a:xfrm>
            <a:custGeom>
              <a:avLst/>
              <a:gdLst/>
              <a:ahLst/>
              <a:cxnLst>
                <a:cxn ang="0">
                  <a:pos x="257" y="675"/>
                </a:cxn>
                <a:cxn ang="0">
                  <a:pos x="0" y="675"/>
                </a:cxn>
                <a:cxn ang="0">
                  <a:pos x="0" y="642"/>
                </a:cxn>
                <a:cxn ang="0">
                  <a:pos x="11" y="642"/>
                </a:cxn>
                <a:cxn ang="0">
                  <a:pos x="69" y="570"/>
                </a:cxn>
                <a:cxn ang="0">
                  <a:pos x="69" y="373"/>
                </a:cxn>
                <a:cxn ang="0">
                  <a:pos x="34" y="329"/>
                </a:cxn>
                <a:cxn ang="0">
                  <a:pos x="0" y="316"/>
                </a:cxn>
                <a:cxn ang="0">
                  <a:pos x="0" y="292"/>
                </a:cxn>
                <a:cxn ang="0">
                  <a:pos x="176" y="233"/>
                </a:cxn>
                <a:cxn ang="0">
                  <a:pos x="195" y="233"/>
                </a:cxn>
                <a:cxn ang="0">
                  <a:pos x="195" y="578"/>
                </a:cxn>
                <a:cxn ang="0">
                  <a:pos x="257" y="642"/>
                </a:cxn>
                <a:cxn ang="0">
                  <a:pos x="257" y="675"/>
                </a:cxn>
                <a:cxn ang="0">
                  <a:pos x="209" y="70"/>
                </a:cxn>
                <a:cxn ang="0">
                  <a:pos x="128" y="140"/>
                </a:cxn>
                <a:cxn ang="0">
                  <a:pos x="46" y="70"/>
                </a:cxn>
                <a:cxn ang="0">
                  <a:pos x="128" y="0"/>
                </a:cxn>
                <a:cxn ang="0">
                  <a:pos x="209" y="70"/>
                </a:cxn>
              </a:cxnLst>
              <a:rect l="0" t="0" r="r" b="b"/>
              <a:pathLst>
                <a:path w="257" h="675">
                  <a:moveTo>
                    <a:pt x="257" y="675"/>
                  </a:moveTo>
                  <a:cubicBezTo>
                    <a:pt x="0" y="675"/>
                    <a:pt x="0" y="675"/>
                    <a:pt x="0" y="675"/>
                  </a:cubicBezTo>
                  <a:cubicBezTo>
                    <a:pt x="0" y="642"/>
                    <a:pt x="0" y="642"/>
                    <a:pt x="0" y="642"/>
                  </a:cubicBezTo>
                  <a:cubicBezTo>
                    <a:pt x="11" y="642"/>
                    <a:pt x="11" y="642"/>
                    <a:pt x="11" y="642"/>
                  </a:cubicBezTo>
                  <a:cubicBezTo>
                    <a:pt x="54" y="642"/>
                    <a:pt x="69" y="624"/>
                    <a:pt x="69" y="570"/>
                  </a:cubicBezTo>
                  <a:cubicBezTo>
                    <a:pt x="69" y="373"/>
                    <a:pt x="69" y="373"/>
                    <a:pt x="69" y="373"/>
                  </a:cubicBezTo>
                  <a:cubicBezTo>
                    <a:pt x="69" y="346"/>
                    <a:pt x="63" y="339"/>
                    <a:pt x="34" y="329"/>
                  </a:cubicBezTo>
                  <a:cubicBezTo>
                    <a:pt x="0" y="316"/>
                    <a:pt x="0" y="316"/>
                    <a:pt x="0" y="316"/>
                  </a:cubicBezTo>
                  <a:cubicBezTo>
                    <a:pt x="0" y="292"/>
                    <a:pt x="0" y="292"/>
                    <a:pt x="0" y="292"/>
                  </a:cubicBezTo>
                  <a:cubicBezTo>
                    <a:pt x="176" y="233"/>
                    <a:pt x="176" y="233"/>
                    <a:pt x="176" y="233"/>
                  </a:cubicBezTo>
                  <a:cubicBezTo>
                    <a:pt x="195" y="233"/>
                    <a:pt x="195" y="233"/>
                    <a:pt x="195" y="233"/>
                  </a:cubicBezTo>
                  <a:cubicBezTo>
                    <a:pt x="195" y="578"/>
                    <a:pt x="195" y="578"/>
                    <a:pt x="195" y="578"/>
                  </a:cubicBezTo>
                  <a:cubicBezTo>
                    <a:pt x="195" y="620"/>
                    <a:pt x="212" y="642"/>
                    <a:pt x="257" y="642"/>
                  </a:cubicBezTo>
                  <a:lnTo>
                    <a:pt x="257" y="675"/>
                  </a:lnTo>
                  <a:close/>
                  <a:moveTo>
                    <a:pt x="209" y="70"/>
                  </a:moveTo>
                  <a:cubicBezTo>
                    <a:pt x="209" y="111"/>
                    <a:pt x="170" y="140"/>
                    <a:pt x="128" y="140"/>
                  </a:cubicBezTo>
                  <a:cubicBezTo>
                    <a:pt x="80" y="140"/>
                    <a:pt x="46" y="110"/>
                    <a:pt x="46" y="70"/>
                  </a:cubicBezTo>
                  <a:cubicBezTo>
                    <a:pt x="46" y="33"/>
                    <a:pt x="85" y="0"/>
                    <a:pt x="128" y="0"/>
                  </a:cubicBezTo>
                  <a:cubicBezTo>
                    <a:pt x="175" y="0"/>
                    <a:pt x="209" y="31"/>
                    <a:pt x="209" y="70"/>
                  </a:cubicBezTo>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6" name="Freeform 13"/>
            <p:cNvSpPr>
              <a:spLocks/>
            </p:cNvSpPr>
            <p:nvPr userDrawn="1"/>
          </p:nvSpPr>
          <p:spPr bwMode="white">
            <a:xfrm>
              <a:off x="1665288" y="768350"/>
              <a:ext cx="117475" cy="95250"/>
            </a:xfrm>
            <a:custGeom>
              <a:avLst/>
              <a:gdLst/>
              <a:ahLst/>
              <a:cxnLst>
                <a:cxn ang="0">
                  <a:pos x="0" y="0"/>
                </a:cxn>
                <a:cxn ang="0">
                  <a:pos x="262" y="0"/>
                </a:cxn>
                <a:cxn ang="0">
                  <a:pos x="262" y="33"/>
                </a:cxn>
                <a:cxn ang="0">
                  <a:pos x="226" y="33"/>
                </a:cxn>
                <a:cxn ang="0">
                  <a:pos x="212" y="90"/>
                </a:cxn>
                <a:cxn ang="0">
                  <a:pos x="304" y="295"/>
                </a:cxn>
                <a:cxn ang="0">
                  <a:pos x="384" y="114"/>
                </a:cxn>
                <a:cxn ang="0">
                  <a:pos x="323" y="33"/>
                </a:cxn>
                <a:cxn ang="0">
                  <a:pos x="323" y="0"/>
                </a:cxn>
                <a:cxn ang="0">
                  <a:pos x="528" y="0"/>
                </a:cxn>
                <a:cxn ang="0">
                  <a:pos x="528" y="33"/>
                </a:cxn>
                <a:cxn ang="0">
                  <a:pos x="441" y="94"/>
                </a:cxn>
                <a:cxn ang="0">
                  <a:pos x="295" y="426"/>
                </a:cxn>
                <a:cxn ang="0">
                  <a:pos x="233" y="426"/>
                </a:cxn>
                <a:cxn ang="0">
                  <a:pos x="80" y="96"/>
                </a:cxn>
                <a:cxn ang="0">
                  <a:pos x="0" y="33"/>
                </a:cxn>
                <a:cxn ang="0">
                  <a:pos x="0" y="0"/>
                </a:cxn>
              </a:cxnLst>
              <a:rect l="0" t="0" r="r" b="b"/>
              <a:pathLst>
                <a:path w="528" h="426">
                  <a:moveTo>
                    <a:pt x="0" y="0"/>
                  </a:moveTo>
                  <a:cubicBezTo>
                    <a:pt x="262" y="0"/>
                    <a:pt x="262" y="0"/>
                    <a:pt x="262" y="0"/>
                  </a:cubicBezTo>
                  <a:cubicBezTo>
                    <a:pt x="262" y="33"/>
                    <a:pt x="262" y="33"/>
                    <a:pt x="262" y="33"/>
                  </a:cubicBezTo>
                  <a:cubicBezTo>
                    <a:pt x="226" y="33"/>
                    <a:pt x="226" y="33"/>
                    <a:pt x="226" y="33"/>
                  </a:cubicBezTo>
                  <a:cubicBezTo>
                    <a:pt x="204" y="33"/>
                    <a:pt x="195" y="52"/>
                    <a:pt x="212" y="90"/>
                  </a:cubicBezTo>
                  <a:cubicBezTo>
                    <a:pt x="304" y="295"/>
                    <a:pt x="304" y="295"/>
                    <a:pt x="304" y="295"/>
                  </a:cubicBezTo>
                  <a:cubicBezTo>
                    <a:pt x="384" y="114"/>
                    <a:pt x="384" y="114"/>
                    <a:pt x="384" y="114"/>
                  </a:cubicBezTo>
                  <a:cubicBezTo>
                    <a:pt x="408" y="60"/>
                    <a:pt x="395" y="40"/>
                    <a:pt x="323" y="33"/>
                  </a:cubicBezTo>
                  <a:cubicBezTo>
                    <a:pt x="323" y="0"/>
                    <a:pt x="323" y="0"/>
                    <a:pt x="323" y="0"/>
                  </a:cubicBezTo>
                  <a:cubicBezTo>
                    <a:pt x="528" y="0"/>
                    <a:pt x="528" y="0"/>
                    <a:pt x="528" y="0"/>
                  </a:cubicBezTo>
                  <a:cubicBezTo>
                    <a:pt x="528" y="33"/>
                    <a:pt x="528" y="33"/>
                    <a:pt x="528" y="33"/>
                  </a:cubicBezTo>
                  <a:cubicBezTo>
                    <a:pt x="474" y="38"/>
                    <a:pt x="461" y="51"/>
                    <a:pt x="441" y="94"/>
                  </a:cubicBezTo>
                  <a:cubicBezTo>
                    <a:pt x="295" y="426"/>
                    <a:pt x="295" y="426"/>
                    <a:pt x="295" y="426"/>
                  </a:cubicBezTo>
                  <a:cubicBezTo>
                    <a:pt x="233" y="426"/>
                    <a:pt x="233" y="426"/>
                    <a:pt x="233" y="426"/>
                  </a:cubicBezTo>
                  <a:cubicBezTo>
                    <a:pt x="80" y="96"/>
                    <a:pt x="80" y="96"/>
                    <a:pt x="80" y="96"/>
                  </a:cubicBezTo>
                  <a:cubicBezTo>
                    <a:pt x="60" y="54"/>
                    <a:pt x="46" y="38"/>
                    <a:pt x="0" y="33"/>
                  </a:cubicBezTo>
                  <a:lnTo>
                    <a:pt x="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7" name="Freeform 14"/>
            <p:cNvSpPr>
              <a:spLocks noEditPoints="1"/>
            </p:cNvSpPr>
            <p:nvPr userDrawn="1"/>
          </p:nvSpPr>
          <p:spPr bwMode="white">
            <a:xfrm>
              <a:off x="1784350" y="766763"/>
              <a:ext cx="93663" cy="98425"/>
            </a:xfrm>
            <a:custGeom>
              <a:avLst/>
              <a:gdLst/>
              <a:ahLst/>
              <a:cxnLst>
                <a:cxn ang="0">
                  <a:pos x="408" y="312"/>
                </a:cxn>
                <a:cxn ang="0">
                  <a:pos x="188" y="442"/>
                </a:cxn>
                <a:cxn ang="0">
                  <a:pos x="0" y="232"/>
                </a:cxn>
                <a:cxn ang="0">
                  <a:pos x="220" y="0"/>
                </a:cxn>
                <a:cxn ang="0">
                  <a:pos x="349" y="50"/>
                </a:cxn>
                <a:cxn ang="0">
                  <a:pos x="417" y="187"/>
                </a:cxn>
                <a:cxn ang="0">
                  <a:pos x="417" y="216"/>
                </a:cxn>
                <a:cxn ang="0">
                  <a:pos x="133" y="216"/>
                </a:cxn>
                <a:cxn ang="0">
                  <a:pos x="259" y="366"/>
                </a:cxn>
                <a:cxn ang="0">
                  <a:pos x="384" y="292"/>
                </a:cxn>
                <a:cxn ang="0">
                  <a:pos x="408" y="312"/>
                </a:cxn>
                <a:cxn ang="0">
                  <a:pos x="275" y="176"/>
                </a:cxn>
                <a:cxn ang="0">
                  <a:pos x="202" y="49"/>
                </a:cxn>
                <a:cxn ang="0">
                  <a:pos x="129" y="176"/>
                </a:cxn>
                <a:cxn ang="0">
                  <a:pos x="275" y="176"/>
                </a:cxn>
              </a:cxnLst>
              <a:rect l="0" t="0" r="r" b="b"/>
              <a:pathLst>
                <a:path w="417" h="442">
                  <a:moveTo>
                    <a:pt x="408" y="312"/>
                  </a:moveTo>
                  <a:cubicBezTo>
                    <a:pt x="350" y="393"/>
                    <a:pt x="267" y="442"/>
                    <a:pt x="188" y="442"/>
                  </a:cubicBezTo>
                  <a:cubicBezTo>
                    <a:pt x="76" y="442"/>
                    <a:pt x="0" y="356"/>
                    <a:pt x="0" y="232"/>
                  </a:cubicBezTo>
                  <a:cubicBezTo>
                    <a:pt x="0" y="96"/>
                    <a:pt x="92" y="0"/>
                    <a:pt x="220" y="0"/>
                  </a:cubicBezTo>
                  <a:cubicBezTo>
                    <a:pt x="275" y="0"/>
                    <a:pt x="317" y="18"/>
                    <a:pt x="349" y="50"/>
                  </a:cubicBezTo>
                  <a:cubicBezTo>
                    <a:pt x="410" y="110"/>
                    <a:pt x="381" y="168"/>
                    <a:pt x="417" y="187"/>
                  </a:cubicBezTo>
                  <a:cubicBezTo>
                    <a:pt x="417" y="216"/>
                    <a:pt x="417" y="216"/>
                    <a:pt x="417" y="216"/>
                  </a:cubicBezTo>
                  <a:cubicBezTo>
                    <a:pt x="133" y="216"/>
                    <a:pt x="133" y="216"/>
                    <a:pt x="133" y="216"/>
                  </a:cubicBezTo>
                  <a:cubicBezTo>
                    <a:pt x="141" y="302"/>
                    <a:pt x="198" y="366"/>
                    <a:pt x="259" y="366"/>
                  </a:cubicBezTo>
                  <a:cubicBezTo>
                    <a:pt x="297" y="366"/>
                    <a:pt x="334" y="345"/>
                    <a:pt x="384" y="292"/>
                  </a:cubicBezTo>
                  <a:lnTo>
                    <a:pt x="408" y="312"/>
                  </a:lnTo>
                  <a:close/>
                  <a:moveTo>
                    <a:pt x="275" y="176"/>
                  </a:moveTo>
                  <a:cubicBezTo>
                    <a:pt x="275" y="97"/>
                    <a:pt x="247" y="49"/>
                    <a:pt x="202" y="49"/>
                  </a:cubicBezTo>
                  <a:cubicBezTo>
                    <a:pt x="160" y="49"/>
                    <a:pt x="122" y="103"/>
                    <a:pt x="129" y="176"/>
                  </a:cubicBezTo>
                  <a:lnTo>
                    <a:pt x="275" y="176"/>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8" name="Freeform 15"/>
            <p:cNvSpPr>
              <a:spLocks/>
            </p:cNvSpPr>
            <p:nvPr userDrawn="1"/>
          </p:nvSpPr>
          <p:spPr bwMode="white">
            <a:xfrm>
              <a:off x="1889125" y="763588"/>
              <a:ext cx="85725" cy="98425"/>
            </a:xfrm>
            <a:custGeom>
              <a:avLst/>
              <a:gdLst/>
              <a:ahLst/>
              <a:cxnLst>
                <a:cxn ang="0">
                  <a:pos x="286" y="442"/>
                </a:cxn>
                <a:cxn ang="0">
                  <a:pos x="0" y="442"/>
                </a:cxn>
                <a:cxn ang="0">
                  <a:pos x="0" y="409"/>
                </a:cxn>
                <a:cxn ang="0">
                  <a:pos x="7" y="409"/>
                </a:cxn>
                <a:cxn ang="0">
                  <a:pos x="65" y="337"/>
                </a:cxn>
                <a:cxn ang="0">
                  <a:pos x="65" y="170"/>
                </a:cxn>
                <a:cxn ang="0">
                  <a:pos x="27" y="101"/>
                </a:cxn>
                <a:cxn ang="0">
                  <a:pos x="0" y="89"/>
                </a:cxn>
                <a:cxn ang="0">
                  <a:pos x="0" y="64"/>
                </a:cxn>
                <a:cxn ang="0">
                  <a:pos x="168" y="0"/>
                </a:cxn>
                <a:cxn ang="0">
                  <a:pos x="190" y="0"/>
                </a:cxn>
                <a:cxn ang="0">
                  <a:pos x="190" y="115"/>
                </a:cxn>
                <a:cxn ang="0">
                  <a:pos x="192" y="115"/>
                </a:cxn>
                <a:cxn ang="0">
                  <a:pos x="282" y="11"/>
                </a:cxn>
                <a:cxn ang="0">
                  <a:pos x="302" y="14"/>
                </a:cxn>
                <a:cxn ang="0">
                  <a:pos x="383" y="44"/>
                </a:cxn>
                <a:cxn ang="0">
                  <a:pos x="334" y="153"/>
                </a:cxn>
                <a:cxn ang="0">
                  <a:pos x="251" y="128"/>
                </a:cxn>
                <a:cxn ang="0">
                  <a:pos x="190" y="174"/>
                </a:cxn>
                <a:cxn ang="0">
                  <a:pos x="190" y="340"/>
                </a:cxn>
                <a:cxn ang="0">
                  <a:pos x="259" y="409"/>
                </a:cxn>
                <a:cxn ang="0">
                  <a:pos x="286" y="409"/>
                </a:cxn>
                <a:cxn ang="0">
                  <a:pos x="286" y="442"/>
                </a:cxn>
              </a:cxnLst>
              <a:rect l="0" t="0" r="r" b="b"/>
              <a:pathLst>
                <a:path w="383" h="442">
                  <a:moveTo>
                    <a:pt x="286" y="442"/>
                  </a:moveTo>
                  <a:cubicBezTo>
                    <a:pt x="0" y="442"/>
                    <a:pt x="0" y="442"/>
                    <a:pt x="0" y="442"/>
                  </a:cubicBezTo>
                  <a:cubicBezTo>
                    <a:pt x="0" y="409"/>
                    <a:pt x="0" y="409"/>
                    <a:pt x="0" y="409"/>
                  </a:cubicBezTo>
                  <a:cubicBezTo>
                    <a:pt x="7" y="409"/>
                    <a:pt x="7" y="409"/>
                    <a:pt x="7" y="409"/>
                  </a:cubicBezTo>
                  <a:cubicBezTo>
                    <a:pt x="49" y="409"/>
                    <a:pt x="65" y="391"/>
                    <a:pt x="65" y="337"/>
                  </a:cubicBezTo>
                  <a:cubicBezTo>
                    <a:pt x="65" y="170"/>
                    <a:pt x="65" y="170"/>
                    <a:pt x="65" y="170"/>
                  </a:cubicBezTo>
                  <a:cubicBezTo>
                    <a:pt x="65" y="123"/>
                    <a:pt x="58" y="113"/>
                    <a:pt x="27" y="101"/>
                  </a:cubicBezTo>
                  <a:cubicBezTo>
                    <a:pt x="0" y="89"/>
                    <a:pt x="0" y="89"/>
                    <a:pt x="0" y="89"/>
                  </a:cubicBezTo>
                  <a:cubicBezTo>
                    <a:pt x="0" y="64"/>
                    <a:pt x="0" y="64"/>
                    <a:pt x="0" y="64"/>
                  </a:cubicBezTo>
                  <a:cubicBezTo>
                    <a:pt x="168" y="0"/>
                    <a:pt x="168" y="0"/>
                    <a:pt x="168" y="0"/>
                  </a:cubicBezTo>
                  <a:cubicBezTo>
                    <a:pt x="190" y="0"/>
                    <a:pt x="190" y="0"/>
                    <a:pt x="190" y="0"/>
                  </a:cubicBezTo>
                  <a:cubicBezTo>
                    <a:pt x="190" y="115"/>
                    <a:pt x="190" y="115"/>
                    <a:pt x="190" y="115"/>
                  </a:cubicBezTo>
                  <a:cubicBezTo>
                    <a:pt x="192" y="115"/>
                    <a:pt x="192" y="115"/>
                    <a:pt x="192" y="115"/>
                  </a:cubicBezTo>
                  <a:cubicBezTo>
                    <a:pt x="230" y="41"/>
                    <a:pt x="247" y="11"/>
                    <a:pt x="282" y="11"/>
                  </a:cubicBezTo>
                  <a:cubicBezTo>
                    <a:pt x="289" y="11"/>
                    <a:pt x="297" y="12"/>
                    <a:pt x="302" y="14"/>
                  </a:cubicBezTo>
                  <a:cubicBezTo>
                    <a:pt x="383" y="44"/>
                    <a:pt x="383" y="44"/>
                    <a:pt x="383" y="44"/>
                  </a:cubicBezTo>
                  <a:cubicBezTo>
                    <a:pt x="371" y="87"/>
                    <a:pt x="354" y="124"/>
                    <a:pt x="334" y="153"/>
                  </a:cubicBezTo>
                  <a:cubicBezTo>
                    <a:pt x="302" y="141"/>
                    <a:pt x="264" y="128"/>
                    <a:pt x="251" y="128"/>
                  </a:cubicBezTo>
                  <a:cubicBezTo>
                    <a:pt x="230" y="128"/>
                    <a:pt x="213" y="142"/>
                    <a:pt x="190" y="174"/>
                  </a:cubicBezTo>
                  <a:cubicBezTo>
                    <a:pt x="190" y="340"/>
                    <a:pt x="190" y="340"/>
                    <a:pt x="190" y="340"/>
                  </a:cubicBezTo>
                  <a:cubicBezTo>
                    <a:pt x="190" y="390"/>
                    <a:pt x="205" y="409"/>
                    <a:pt x="259" y="409"/>
                  </a:cubicBezTo>
                  <a:cubicBezTo>
                    <a:pt x="286" y="409"/>
                    <a:pt x="286" y="409"/>
                    <a:pt x="286" y="409"/>
                  </a:cubicBezTo>
                  <a:lnTo>
                    <a:pt x="286" y="44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49" name="Freeform 16"/>
            <p:cNvSpPr>
              <a:spLocks/>
            </p:cNvSpPr>
            <p:nvPr userDrawn="1"/>
          </p:nvSpPr>
          <p:spPr bwMode="white">
            <a:xfrm>
              <a:off x="1989138" y="766763"/>
              <a:ext cx="68263" cy="98425"/>
            </a:xfrm>
            <a:custGeom>
              <a:avLst/>
              <a:gdLst/>
              <a:ahLst/>
              <a:cxnLst>
                <a:cxn ang="0">
                  <a:pos x="0" y="310"/>
                </a:cxn>
                <a:cxn ang="0">
                  <a:pos x="33" y="310"/>
                </a:cxn>
                <a:cxn ang="0">
                  <a:pos x="140" y="398"/>
                </a:cxn>
                <a:cxn ang="0">
                  <a:pos x="193" y="351"/>
                </a:cxn>
                <a:cxn ang="0">
                  <a:pos x="0" y="131"/>
                </a:cxn>
                <a:cxn ang="0">
                  <a:pos x="161" y="0"/>
                </a:cxn>
                <a:cxn ang="0">
                  <a:pos x="277" y="22"/>
                </a:cxn>
                <a:cxn ang="0">
                  <a:pos x="279" y="132"/>
                </a:cxn>
                <a:cxn ang="0">
                  <a:pos x="246" y="132"/>
                </a:cxn>
                <a:cxn ang="0">
                  <a:pos x="149" y="45"/>
                </a:cxn>
                <a:cxn ang="0">
                  <a:pos x="102" y="84"/>
                </a:cxn>
                <a:cxn ang="0">
                  <a:pos x="304" y="312"/>
                </a:cxn>
                <a:cxn ang="0">
                  <a:pos x="171" y="441"/>
                </a:cxn>
                <a:cxn ang="0">
                  <a:pos x="62" y="427"/>
                </a:cxn>
                <a:cxn ang="0">
                  <a:pos x="41" y="440"/>
                </a:cxn>
                <a:cxn ang="0">
                  <a:pos x="11" y="440"/>
                </a:cxn>
                <a:cxn ang="0">
                  <a:pos x="0" y="310"/>
                </a:cxn>
              </a:cxnLst>
              <a:rect l="0" t="0" r="r" b="b"/>
              <a:pathLst>
                <a:path w="304" h="441">
                  <a:moveTo>
                    <a:pt x="0" y="310"/>
                  </a:moveTo>
                  <a:cubicBezTo>
                    <a:pt x="33" y="310"/>
                    <a:pt x="33" y="310"/>
                    <a:pt x="33" y="310"/>
                  </a:cubicBezTo>
                  <a:cubicBezTo>
                    <a:pt x="51" y="367"/>
                    <a:pt x="96" y="398"/>
                    <a:pt x="140" y="398"/>
                  </a:cubicBezTo>
                  <a:cubicBezTo>
                    <a:pt x="169" y="398"/>
                    <a:pt x="193" y="377"/>
                    <a:pt x="193" y="351"/>
                  </a:cubicBezTo>
                  <a:cubicBezTo>
                    <a:pt x="193" y="280"/>
                    <a:pt x="0" y="255"/>
                    <a:pt x="0" y="131"/>
                  </a:cubicBezTo>
                  <a:cubicBezTo>
                    <a:pt x="0" y="53"/>
                    <a:pt x="65" y="0"/>
                    <a:pt x="161" y="0"/>
                  </a:cubicBezTo>
                  <a:cubicBezTo>
                    <a:pt x="200" y="0"/>
                    <a:pt x="233" y="6"/>
                    <a:pt x="277" y="22"/>
                  </a:cubicBezTo>
                  <a:cubicBezTo>
                    <a:pt x="279" y="132"/>
                    <a:pt x="279" y="132"/>
                    <a:pt x="279" y="132"/>
                  </a:cubicBezTo>
                  <a:cubicBezTo>
                    <a:pt x="246" y="132"/>
                    <a:pt x="246" y="132"/>
                    <a:pt x="246" y="132"/>
                  </a:cubicBezTo>
                  <a:cubicBezTo>
                    <a:pt x="227" y="75"/>
                    <a:pt x="193" y="45"/>
                    <a:pt x="149" y="45"/>
                  </a:cubicBezTo>
                  <a:cubicBezTo>
                    <a:pt x="122" y="45"/>
                    <a:pt x="102" y="61"/>
                    <a:pt x="102" y="84"/>
                  </a:cubicBezTo>
                  <a:cubicBezTo>
                    <a:pt x="102" y="168"/>
                    <a:pt x="304" y="171"/>
                    <a:pt x="304" y="312"/>
                  </a:cubicBezTo>
                  <a:cubicBezTo>
                    <a:pt x="304" y="388"/>
                    <a:pt x="250" y="441"/>
                    <a:pt x="171" y="441"/>
                  </a:cubicBezTo>
                  <a:cubicBezTo>
                    <a:pt x="100" y="441"/>
                    <a:pt x="76" y="427"/>
                    <a:pt x="62" y="427"/>
                  </a:cubicBezTo>
                  <a:cubicBezTo>
                    <a:pt x="56" y="427"/>
                    <a:pt x="50" y="431"/>
                    <a:pt x="41" y="440"/>
                  </a:cubicBezTo>
                  <a:cubicBezTo>
                    <a:pt x="11" y="440"/>
                    <a:pt x="11" y="440"/>
                    <a:pt x="11" y="440"/>
                  </a:cubicBezTo>
                  <a:lnTo>
                    <a:pt x="0" y="31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0" name="Freeform 17"/>
            <p:cNvSpPr>
              <a:spLocks noEditPoints="1"/>
            </p:cNvSpPr>
            <p:nvPr userDrawn="1"/>
          </p:nvSpPr>
          <p:spPr bwMode="white">
            <a:xfrm>
              <a:off x="2076450" y="711200"/>
              <a:ext cx="57150" cy="150813"/>
            </a:xfrm>
            <a:custGeom>
              <a:avLst/>
              <a:gdLst/>
              <a:ahLst/>
              <a:cxnLst>
                <a:cxn ang="0">
                  <a:pos x="257" y="675"/>
                </a:cxn>
                <a:cxn ang="0">
                  <a:pos x="0" y="675"/>
                </a:cxn>
                <a:cxn ang="0">
                  <a:pos x="0" y="642"/>
                </a:cxn>
                <a:cxn ang="0">
                  <a:pos x="11" y="642"/>
                </a:cxn>
                <a:cxn ang="0">
                  <a:pos x="69" y="570"/>
                </a:cxn>
                <a:cxn ang="0">
                  <a:pos x="69" y="373"/>
                </a:cxn>
                <a:cxn ang="0">
                  <a:pos x="34" y="329"/>
                </a:cxn>
                <a:cxn ang="0">
                  <a:pos x="0" y="316"/>
                </a:cxn>
                <a:cxn ang="0">
                  <a:pos x="0" y="292"/>
                </a:cxn>
                <a:cxn ang="0">
                  <a:pos x="175" y="233"/>
                </a:cxn>
                <a:cxn ang="0">
                  <a:pos x="194" y="233"/>
                </a:cxn>
                <a:cxn ang="0">
                  <a:pos x="194" y="578"/>
                </a:cxn>
                <a:cxn ang="0">
                  <a:pos x="257" y="642"/>
                </a:cxn>
                <a:cxn ang="0">
                  <a:pos x="257" y="675"/>
                </a:cxn>
                <a:cxn ang="0">
                  <a:pos x="208" y="70"/>
                </a:cxn>
                <a:cxn ang="0">
                  <a:pos x="127" y="140"/>
                </a:cxn>
                <a:cxn ang="0">
                  <a:pos x="45" y="70"/>
                </a:cxn>
                <a:cxn ang="0">
                  <a:pos x="127" y="0"/>
                </a:cxn>
                <a:cxn ang="0">
                  <a:pos x="208" y="70"/>
                </a:cxn>
              </a:cxnLst>
              <a:rect l="0" t="0" r="r" b="b"/>
              <a:pathLst>
                <a:path w="257" h="675">
                  <a:moveTo>
                    <a:pt x="257" y="675"/>
                  </a:moveTo>
                  <a:cubicBezTo>
                    <a:pt x="0" y="675"/>
                    <a:pt x="0" y="675"/>
                    <a:pt x="0" y="675"/>
                  </a:cubicBezTo>
                  <a:cubicBezTo>
                    <a:pt x="0" y="642"/>
                    <a:pt x="0" y="642"/>
                    <a:pt x="0" y="642"/>
                  </a:cubicBezTo>
                  <a:cubicBezTo>
                    <a:pt x="11" y="642"/>
                    <a:pt x="11" y="642"/>
                    <a:pt x="11" y="642"/>
                  </a:cubicBezTo>
                  <a:cubicBezTo>
                    <a:pt x="53" y="642"/>
                    <a:pt x="69" y="624"/>
                    <a:pt x="69" y="570"/>
                  </a:cubicBezTo>
                  <a:cubicBezTo>
                    <a:pt x="69" y="373"/>
                    <a:pt x="69" y="373"/>
                    <a:pt x="69" y="373"/>
                  </a:cubicBezTo>
                  <a:cubicBezTo>
                    <a:pt x="69" y="346"/>
                    <a:pt x="63" y="339"/>
                    <a:pt x="34" y="329"/>
                  </a:cubicBezTo>
                  <a:cubicBezTo>
                    <a:pt x="0" y="316"/>
                    <a:pt x="0" y="316"/>
                    <a:pt x="0" y="316"/>
                  </a:cubicBezTo>
                  <a:cubicBezTo>
                    <a:pt x="0" y="292"/>
                    <a:pt x="0" y="292"/>
                    <a:pt x="0" y="292"/>
                  </a:cubicBezTo>
                  <a:cubicBezTo>
                    <a:pt x="175" y="233"/>
                    <a:pt x="175" y="233"/>
                    <a:pt x="175" y="233"/>
                  </a:cubicBezTo>
                  <a:cubicBezTo>
                    <a:pt x="194" y="233"/>
                    <a:pt x="194" y="233"/>
                    <a:pt x="194" y="233"/>
                  </a:cubicBezTo>
                  <a:cubicBezTo>
                    <a:pt x="194" y="578"/>
                    <a:pt x="194" y="578"/>
                    <a:pt x="194" y="578"/>
                  </a:cubicBezTo>
                  <a:cubicBezTo>
                    <a:pt x="194" y="620"/>
                    <a:pt x="211" y="642"/>
                    <a:pt x="257" y="642"/>
                  </a:cubicBezTo>
                  <a:lnTo>
                    <a:pt x="257" y="675"/>
                  </a:lnTo>
                  <a:close/>
                  <a:moveTo>
                    <a:pt x="208" y="70"/>
                  </a:moveTo>
                  <a:cubicBezTo>
                    <a:pt x="208" y="111"/>
                    <a:pt x="169" y="140"/>
                    <a:pt x="127" y="140"/>
                  </a:cubicBezTo>
                  <a:cubicBezTo>
                    <a:pt x="80" y="140"/>
                    <a:pt x="45" y="110"/>
                    <a:pt x="45" y="70"/>
                  </a:cubicBezTo>
                  <a:cubicBezTo>
                    <a:pt x="45" y="33"/>
                    <a:pt x="84" y="0"/>
                    <a:pt x="127" y="0"/>
                  </a:cubicBezTo>
                  <a:cubicBezTo>
                    <a:pt x="174" y="0"/>
                    <a:pt x="208" y="31"/>
                    <a:pt x="208" y="70"/>
                  </a:cubicBezTo>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1" name="Freeform 18"/>
            <p:cNvSpPr>
              <a:spLocks/>
            </p:cNvSpPr>
            <p:nvPr userDrawn="1"/>
          </p:nvSpPr>
          <p:spPr bwMode="white">
            <a:xfrm>
              <a:off x="2146300" y="739775"/>
              <a:ext cx="71438" cy="125413"/>
            </a:xfrm>
            <a:custGeom>
              <a:avLst/>
              <a:gdLst/>
              <a:ahLst/>
              <a:cxnLst>
                <a:cxn ang="0">
                  <a:pos x="180" y="434"/>
                </a:cxn>
                <a:cxn ang="0">
                  <a:pos x="227" y="488"/>
                </a:cxn>
                <a:cxn ang="0">
                  <a:pos x="306" y="437"/>
                </a:cxn>
                <a:cxn ang="0">
                  <a:pos x="320" y="466"/>
                </a:cxn>
                <a:cxn ang="0">
                  <a:pos x="171" y="559"/>
                </a:cxn>
                <a:cxn ang="0">
                  <a:pos x="55" y="432"/>
                </a:cxn>
                <a:cxn ang="0">
                  <a:pos x="55" y="185"/>
                </a:cxn>
                <a:cxn ang="0">
                  <a:pos x="0" y="185"/>
                </a:cxn>
                <a:cxn ang="0">
                  <a:pos x="0" y="158"/>
                </a:cxn>
                <a:cxn ang="0">
                  <a:pos x="150" y="0"/>
                </a:cxn>
                <a:cxn ang="0">
                  <a:pos x="180" y="0"/>
                </a:cxn>
                <a:cxn ang="0">
                  <a:pos x="180" y="129"/>
                </a:cxn>
                <a:cxn ang="0">
                  <a:pos x="315" y="129"/>
                </a:cxn>
                <a:cxn ang="0">
                  <a:pos x="299" y="185"/>
                </a:cxn>
                <a:cxn ang="0">
                  <a:pos x="180" y="185"/>
                </a:cxn>
                <a:cxn ang="0">
                  <a:pos x="180" y="434"/>
                </a:cxn>
              </a:cxnLst>
              <a:rect l="0" t="0" r="r" b="b"/>
              <a:pathLst>
                <a:path w="320" h="559">
                  <a:moveTo>
                    <a:pt x="180" y="434"/>
                  </a:moveTo>
                  <a:cubicBezTo>
                    <a:pt x="180" y="472"/>
                    <a:pt x="198" y="488"/>
                    <a:pt x="227" y="488"/>
                  </a:cubicBezTo>
                  <a:cubicBezTo>
                    <a:pt x="252" y="488"/>
                    <a:pt x="275" y="473"/>
                    <a:pt x="306" y="437"/>
                  </a:cubicBezTo>
                  <a:cubicBezTo>
                    <a:pt x="320" y="466"/>
                    <a:pt x="320" y="466"/>
                    <a:pt x="320" y="466"/>
                  </a:cubicBezTo>
                  <a:cubicBezTo>
                    <a:pt x="289" y="521"/>
                    <a:pt x="227" y="559"/>
                    <a:pt x="171" y="559"/>
                  </a:cubicBezTo>
                  <a:cubicBezTo>
                    <a:pt x="101" y="559"/>
                    <a:pt x="55" y="520"/>
                    <a:pt x="55" y="432"/>
                  </a:cubicBezTo>
                  <a:cubicBezTo>
                    <a:pt x="55" y="185"/>
                    <a:pt x="55" y="185"/>
                    <a:pt x="55" y="185"/>
                  </a:cubicBezTo>
                  <a:cubicBezTo>
                    <a:pt x="0" y="185"/>
                    <a:pt x="0" y="185"/>
                    <a:pt x="0" y="185"/>
                  </a:cubicBezTo>
                  <a:cubicBezTo>
                    <a:pt x="0" y="158"/>
                    <a:pt x="0" y="158"/>
                    <a:pt x="0" y="158"/>
                  </a:cubicBezTo>
                  <a:cubicBezTo>
                    <a:pt x="62" y="133"/>
                    <a:pt x="132" y="58"/>
                    <a:pt x="150" y="0"/>
                  </a:cubicBezTo>
                  <a:cubicBezTo>
                    <a:pt x="180" y="0"/>
                    <a:pt x="180" y="0"/>
                    <a:pt x="180" y="0"/>
                  </a:cubicBezTo>
                  <a:cubicBezTo>
                    <a:pt x="180" y="129"/>
                    <a:pt x="180" y="129"/>
                    <a:pt x="180" y="129"/>
                  </a:cubicBezTo>
                  <a:cubicBezTo>
                    <a:pt x="315" y="129"/>
                    <a:pt x="315" y="129"/>
                    <a:pt x="315" y="129"/>
                  </a:cubicBezTo>
                  <a:cubicBezTo>
                    <a:pt x="299" y="185"/>
                    <a:pt x="299" y="185"/>
                    <a:pt x="299" y="185"/>
                  </a:cubicBezTo>
                  <a:cubicBezTo>
                    <a:pt x="180" y="185"/>
                    <a:pt x="180" y="185"/>
                    <a:pt x="180" y="185"/>
                  </a:cubicBezTo>
                  <a:lnTo>
                    <a:pt x="180" y="4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2" name="Freeform 19"/>
            <p:cNvSpPr>
              <a:spLocks noEditPoints="1"/>
            </p:cNvSpPr>
            <p:nvPr userDrawn="1"/>
          </p:nvSpPr>
          <p:spPr bwMode="white">
            <a:xfrm>
              <a:off x="2228850" y="766763"/>
              <a:ext cx="93663" cy="98425"/>
            </a:xfrm>
            <a:custGeom>
              <a:avLst/>
              <a:gdLst/>
              <a:ahLst/>
              <a:cxnLst>
                <a:cxn ang="0">
                  <a:pos x="408" y="312"/>
                </a:cxn>
                <a:cxn ang="0">
                  <a:pos x="188" y="442"/>
                </a:cxn>
                <a:cxn ang="0">
                  <a:pos x="0" y="232"/>
                </a:cxn>
                <a:cxn ang="0">
                  <a:pos x="220" y="0"/>
                </a:cxn>
                <a:cxn ang="0">
                  <a:pos x="350" y="50"/>
                </a:cxn>
                <a:cxn ang="0">
                  <a:pos x="418" y="187"/>
                </a:cxn>
                <a:cxn ang="0">
                  <a:pos x="418" y="216"/>
                </a:cxn>
                <a:cxn ang="0">
                  <a:pos x="133" y="216"/>
                </a:cxn>
                <a:cxn ang="0">
                  <a:pos x="259" y="366"/>
                </a:cxn>
                <a:cxn ang="0">
                  <a:pos x="385" y="292"/>
                </a:cxn>
                <a:cxn ang="0">
                  <a:pos x="408" y="312"/>
                </a:cxn>
                <a:cxn ang="0">
                  <a:pos x="276" y="176"/>
                </a:cxn>
                <a:cxn ang="0">
                  <a:pos x="203" y="49"/>
                </a:cxn>
                <a:cxn ang="0">
                  <a:pos x="130" y="176"/>
                </a:cxn>
                <a:cxn ang="0">
                  <a:pos x="276" y="176"/>
                </a:cxn>
              </a:cxnLst>
              <a:rect l="0" t="0" r="r" b="b"/>
              <a:pathLst>
                <a:path w="418" h="442">
                  <a:moveTo>
                    <a:pt x="408" y="312"/>
                  </a:moveTo>
                  <a:cubicBezTo>
                    <a:pt x="351" y="393"/>
                    <a:pt x="267" y="442"/>
                    <a:pt x="188" y="442"/>
                  </a:cubicBezTo>
                  <a:cubicBezTo>
                    <a:pt x="76" y="442"/>
                    <a:pt x="0" y="356"/>
                    <a:pt x="0" y="232"/>
                  </a:cubicBezTo>
                  <a:cubicBezTo>
                    <a:pt x="0" y="96"/>
                    <a:pt x="92" y="0"/>
                    <a:pt x="220" y="0"/>
                  </a:cubicBezTo>
                  <a:cubicBezTo>
                    <a:pt x="275" y="0"/>
                    <a:pt x="318" y="18"/>
                    <a:pt x="350" y="50"/>
                  </a:cubicBezTo>
                  <a:cubicBezTo>
                    <a:pt x="410" y="110"/>
                    <a:pt x="382" y="168"/>
                    <a:pt x="418" y="187"/>
                  </a:cubicBezTo>
                  <a:cubicBezTo>
                    <a:pt x="418" y="216"/>
                    <a:pt x="418" y="216"/>
                    <a:pt x="418" y="216"/>
                  </a:cubicBezTo>
                  <a:cubicBezTo>
                    <a:pt x="133" y="216"/>
                    <a:pt x="133" y="216"/>
                    <a:pt x="133" y="216"/>
                  </a:cubicBezTo>
                  <a:cubicBezTo>
                    <a:pt x="141" y="302"/>
                    <a:pt x="199" y="366"/>
                    <a:pt x="259" y="366"/>
                  </a:cubicBezTo>
                  <a:cubicBezTo>
                    <a:pt x="297" y="366"/>
                    <a:pt x="334" y="345"/>
                    <a:pt x="385" y="292"/>
                  </a:cubicBezTo>
                  <a:lnTo>
                    <a:pt x="408" y="312"/>
                  </a:lnTo>
                  <a:close/>
                  <a:moveTo>
                    <a:pt x="276" y="176"/>
                  </a:moveTo>
                  <a:cubicBezTo>
                    <a:pt x="275" y="97"/>
                    <a:pt x="247" y="49"/>
                    <a:pt x="203" y="49"/>
                  </a:cubicBezTo>
                  <a:cubicBezTo>
                    <a:pt x="161" y="49"/>
                    <a:pt x="123" y="103"/>
                    <a:pt x="130" y="176"/>
                  </a:cubicBezTo>
                  <a:lnTo>
                    <a:pt x="276" y="176"/>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3" name="Freeform 20"/>
            <p:cNvSpPr>
              <a:spLocks noEditPoints="1"/>
            </p:cNvSpPr>
            <p:nvPr userDrawn="1"/>
          </p:nvSpPr>
          <p:spPr bwMode="white">
            <a:xfrm>
              <a:off x="2332038" y="711200"/>
              <a:ext cx="57150" cy="150813"/>
            </a:xfrm>
            <a:custGeom>
              <a:avLst/>
              <a:gdLst/>
              <a:ahLst/>
              <a:cxnLst>
                <a:cxn ang="0">
                  <a:pos x="257" y="675"/>
                </a:cxn>
                <a:cxn ang="0">
                  <a:pos x="0" y="675"/>
                </a:cxn>
                <a:cxn ang="0">
                  <a:pos x="0" y="642"/>
                </a:cxn>
                <a:cxn ang="0">
                  <a:pos x="11" y="642"/>
                </a:cxn>
                <a:cxn ang="0">
                  <a:pos x="69" y="570"/>
                </a:cxn>
                <a:cxn ang="0">
                  <a:pos x="69" y="373"/>
                </a:cxn>
                <a:cxn ang="0">
                  <a:pos x="34" y="329"/>
                </a:cxn>
                <a:cxn ang="0">
                  <a:pos x="0" y="316"/>
                </a:cxn>
                <a:cxn ang="0">
                  <a:pos x="0" y="292"/>
                </a:cxn>
                <a:cxn ang="0">
                  <a:pos x="176" y="233"/>
                </a:cxn>
                <a:cxn ang="0">
                  <a:pos x="194" y="233"/>
                </a:cxn>
                <a:cxn ang="0">
                  <a:pos x="194" y="578"/>
                </a:cxn>
                <a:cxn ang="0">
                  <a:pos x="257" y="642"/>
                </a:cxn>
                <a:cxn ang="0">
                  <a:pos x="257" y="675"/>
                </a:cxn>
                <a:cxn ang="0">
                  <a:pos x="209" y="70"/>
                </a:cxn>
                <a:cxn ang="0">
                  <a:pos x="128" y="140"/>
                </a:cxn>
                <a:cxn ang="0">
                  <a:pos x="45" y="70"/>
                </a:cxn>
                <a:cxn ang="0">
                  <a:pos x="128" y="0"/>
                </a:cxn>
                <a:cxn ang="0">
                  <a:pos x="209" y="70"/>
                </a:cxn>
              </a:cxnLst>
              <a:rect l="0" t="0" r="r" b="b"/>
              <a:pathLst>
                <a:path w="257" h="675">
                  <a:moveTo>
                    <a:pt x="257" y="675"/>
                  </a:moveTo>
                  <a:cubicBezTo>
                    <a:pt x="0" y="675"/>
                    <a:pt x="0" y="675"/>
                    <a:pt x="0" y="675"/>
                  </a:cubicBezTo>
                  <a:cubicBezTo>
                    <a:pt x="0" y="642"/>
                    <a:pt x="0" y="642"/>
                    <a:pt x="0" y="642"/>
                  </a:cubicBezTo>
                  <a:cubicBezTo>
                    <a:pt x="11" y="642"/>
                    <a:pt x="11" y="642"/>
                    <a:pt x="11" y="642"/>
                  </a:cubicBezTo>
                  <a:cubicBezTo>
                    <a:pt x="54" y="642"/>
                    <a:pt x="69" y="624"/>
                    <a:pt x="69" y="570"/>
                  </a:cubicBezTo>
                  <a:cubicBezTo>
                    <a:pt x="69" y="373"/>
                    <a:pt x="69" y="373"/>
                    <a:pt x="69" y="373"/>
                  </a:cubicBezTo>
                  <a:cubicBezTo>
                    <a:pt x="69" y="346"/>
                    <a:pt x="63" y="339"/>
                    <a:pt x="34" y="329"/>
                  </a:cubicBezTo>
                  <a:cubicBezTo>
                    <a:pt x="0" y="316"/>
                    <a:pt x="0" y="316"/>
                    <a:pt x="0" y="316"/>
                  </a:cubicBezTo>
                  <a:cubicBezTo>
                    <a:pt x="0" y="292"/>
                    <a:pt x="0" y="292"/>
                    <a:pt x="0" y="292"/>
                  </a:cubicBezTo>
                  <a:cubicBezTo>
                    <a:pt x="176" y="233"/>
                    <a:pt x="176" y="233"/>
                    <a:pt x="176" y="233"/>
                  </a:cubicBezTo>
                  <a:cubicBezTo>
                    <a:pt x="194" y="233"/>
                    <a:pt x="194" y="233"/>
                    <a:pt x="194" y="233"/>
                  </a:cubicBezTo>
                  <a:cubicBezTo>
                    <a:pt x="194" y="578"/>
                    <a:pt x="194" y="578"/>
                    <a:pt x="194" y="578"/>
                  </a:cubicBezTo>
                  <a:cubicBezTo>
                    <a:pt x="194" y="620"/>
                    <a:pt x="212" y="642"/>
                    <a:pt x="257" y="642"/>
                  </a:cubicBezTo>
                  <a:lnTo>
                    <a:pt x="257" y="675"/>
                  </a:lnTo>
                  <a:close/>
                  <a:moveTo>
                    <a:pt x="209" y="70"/>
                  </a:moveTo>
                  <a:cubicBezTo>
                    <a:pt x="209" y="111"/>
                    <a:pt x="170" y="140"/>
                    <a:pt x="128" y="140"/>
                  </a:cubicBezTo>
                  <a:cubicBezTo>
                    <a:pt x="80" y="140"/>
                    <a:pt x="45" y="110"/>
                    <a:pt x="45" y="70"/>
                  </a:cubicBezTo>
                  <a:cubicBezTo>
                    <a:pt x="45" y="33"/>
                    <a:pt x="84" y="0"/>
                    <a:pt x="128" y="0"/>
                  </a:cubicBezTo>
                  <a:cubicBezTo>
                    <a:pt x="175" y="0"/>
                    <a:pt x="209" y="31"/>
                    <a:pt x="209" y="70"/>
                  </a:cubicBezTo>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4" name="Freeform 21"/>
            <p:cNvSpPr>
              <a:spLocks/>
            </p:cNvSpPr>
            <p:nvPr userDrawn="1"/>
          </p:nvSpPr>
          <p:spPr bwMode="white">
            <a:xfrm>
              <a:off x="2401888" y="739775"/>
              <a:ext cx="71438" cy="125413"/>
            </a:xfrm>
            <a:custGeom>
              <a:avLst/>
              <a:gdLst/>
              <a:ahLst/>
              <a:cxnLst>
                <a:cxn ang="0">
                  <a:pos x="180" y="434"/>
                </a:cxn>
                <a:cxn ang="0">
                  <a:pos x="227" y="488"/>
                </a:cxn>
                <a:cxn ang="0">
                  <a:pos x="305" y="437"/>
                </a:cxn>
                <a:cxn ang="0">
                  <a:pos x="319" y="466"/>
                </a:cxn>
                <a:cxn ang="0">
                  <a:pos x="170" y="559"/>
                </a:cxn>
                <a:cxn ang="0">
                  <a:pos x="54" y="432"/>
                </a:cxn>
                <a:cxn ang="0">
                  <a:pos x="54" y="185"/>
                </a:cxn>
                <a:cxn ang="0">
                  <a:pos x="0" y="185"/>
                </a:cxn>
                <a:cxn ang="0">
                  <a:pos x="0" y="158"/>
                </a:cxn>
                <a:cxn ang="0">
                  <a:pos x="150" y="0"/>
                </a:cxn>
                <a:cxn ang="0">
                  <a:pos x="180" y="0"/>
                </a:cxn>
                <a:cxn ang="0">
                  <a:pos x="180" y="129"/>
                </a:cxn>
                <a:cxn ang="0">
                  <a:pos x="314" y="129"/>
                </a:cxn>
                <a:cxn ang="0">
                  <a:pos x="298" y="185"/>
                </a:cxn>
                <a:cxn ang="0">
                  <a:pos x="180" y="185"/>
                </a:cxn>
                <a:cxn ang="0">
                  <a:pos x="180" y="434"/>
                </a:cxn>
              </a:cxnLst>
              <a:rect l="0" t="0" r="r" b="b"/>
              <a:pathLst>
                <a:path w="319" h="559">
                  <a:moveTo>
                    <a:pt x="180" y="434"/>
                  </a:moveTo>
                  <a:cubicBezTo>
                    <a:pt x="180" y="472"/>
                    <a:pt x="197" y="488"/>
                    <a:pt x="227" y="488"/>
                  </a:cubicBezTo>
                  <a:cubicBezTo>
                    <a:pt x="251" y="488"/>
                    <a:pt x="275" y="473"/>
                    <a:pt x="305" y="437"/>
                  </a:cubicBezTo>
                  <a:cubicBezTo>
                    <a:pt x="319" y="466"/>
                    <a:pt x="319" y="466"/>
                    <a:pt x="319" y="466"/>
                  </a:cubicBezTo>
                  <a:cubicBezTo>
                    <a:pt x="288" y="521"/>
                    <a:pt x="227" y="559"/>
                    <a:pt x="170" y="559"/>
                  </a:cubicBezTo>
                  <a:cubicBezTo>
                    <a:pt x="100" y="559"/>
                    <a:pt x="54" y="520"/>
                    <a:pt x="54" y="432"/>
                  </a:cubicBezTo>
                  <a:cubicBezTo>
                    <a:pt x="54" y="185"/>
                    <a:pt x="54" y="185"/>
                    <a:pt x="54" y="185"/>
                  </a:cubicBezTo>
                  <a:cubicBezTo>
                    <a:pt x="0" y="185"/>
                    <a:pt x="0" y="185"/>
                    <a:pt x="0" y="185"/>
                  </a:cubicBezTo>
                  <a:cubicBezTo>
                    <a:pt x="0" y="158"/>
                    <a:pt x="0" y="158"/>
                    <a:pt x="0" y="158"/>
                  </a:cubicBezTo>
                  <a:cubicBezTo>
                    <a:pt x="61" y="133"/>
                    <a:pt x="131" y="58"/>
                    <a:pt x="150" y="0"/>
                  </a:cubicBezTo>
                  <a:cubicBezTo>
                    <a:pt x="180" y="0"/>
                    <a:pt x="180" y="0"/>
                    <a:pt x="180" y="0"/>
                  </a:cubicBezTo>
                  <a:cubicBezTo>
                    <a:pt x="180" y="129"/>
                    <a:pt x="180" y="129"/>
                    <a:pt x="180" y="129"/>
                  </a:cubicBezTo>
                  <a:cubicBezTo>
                    <a:pt x="314" y="129"/>
                    <a:pt x="314" y="129"/>
                    <a:pt x="314" y="129"/>
                  </a:cubicBezTo>
                  <a:cubicBezTo>
                    <a:pt x="298" y="185"/>
                    <a:pt x="298" y="185"/>
                    <a:pt x="298" y="185"/>
                  </a:cubicBezTo>
                  <a:cubicBezTo>
                    <a:pt x="180" y="185"/>
                    <a:pt x="180" y="185"/>
                    <a:pt x="180" y="185"/>
                  </a:cubicBezTo>
                  <a:lnTo>
                    <a:pt x="180" y="4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5" name="Freeform 22"/>
            <p:cNvSpPr>
              <a:spLocks/>
            </p:cNvSpPr>
            <p:nvPr userDrawn="1"/>
          </p:nvSpPr>
          <p:spPr bwMode="white">
            <a:xfrm>
              <a:off x="2530475" y="719138"/>
              <a:ext cx="174625" cy="146050"/>
            </a:xfrm>
            <a:custGeom>
              <a:avLst/>
              <a:gdLst/>
              <a:ahLst/>
              <a:cxnLst>
                <a:cxn ang="0">
                  <a:pos x="516" y="0"/>
                </a:cxn>
                <a:cxn ang="0">
                  <a:pos x="782" y="0"/>
                </a:cxn>
                <a:cxn ang="0">
                  <a:pos x="782" y="40"/>
                </a:cxn>
                <a:cxn ang="0">
                  <a:pos x="775" y="40"/>
                </a:cxn>
                <a:cxn ang="0">
                  <a:pos x="681" y="125"/>
                </a:cxn>
                <a:cxn ang="0">
                  <a:pos x="681" y="381"/>
                </a:cxn>
                <a:cxn ang="0">
                  <a:pos x="392" y="654"/>
                </a:cxn>
                <a:cxn ang="0">
                  <a:pos x="90" y="416"/>
                </a:cxn>
                <a:cxn ang="0">
                  <a:pos x="90" y="110"/>
                </a:cxn>
                <a:cxn ang="0">
                  <a:pos x="18" y="40"/>
                </a:cxn>
                <a:cxn ang="0">
                  <a:pos x="0" y="40"/>
                </a:cxn>
                <a:cxn ang="0">
                  <a:pos x="0" y="0"/>
                </a:cxn>
                <a:cxn ang="0">
                  <a:pos x="322" y="0"/>
                </a:cxn>
                <a:cxn ang="0">
                  <a:pos x="322" y="40"/>
                </a:cxn>
                <a:cxn ang="0">
                  <a:pos x="305" y="40"/>
                </a:cxn>
                <a:cxn ang="0">
                  <a:pos x="232" y="110"/>
                </a:cxn>
                <a:cxn ang="0">
                  <a:pos x="232" y="416"/>
                </a:cxn>
                <a:cxn ang="0">
                  <a:pos x="417" y="585"/>
                </a:cxn>
                <a:cxn ang="0">
                  <a:pos x="619" y="396"/>
                </a:cxn>
                <a:cxn ang="0">
                  <a:pos x="619" y="146"/>
                </a:cxn>
                <a:cxn ang="0">
                  <a:pos x="535" y="40"/>
                </a:cxn>
                <a:cxn ang="0">
                  <a:pos x="516" y="40"/>
                </a:cxn>
                <a:cxn ang="0">
                  <a:pos x="516" y="0"/>
                </a:cxn>
              </a:cxnLst>
              <a:rect l="0" t="0" r="r" b="b"/>
              <a:pathLst>
                <a:path w="782" h="654">
                  <a:moveTo>
                    <a:pt x="516" y="0"/>
                  </a:moveTo>
                  <a:cubicBezTo>
                    <a:pt x="782" y="0"/>
                    <a:pt x="782" y="0"/>
                    <a:pt x="782" y="0"/>
                  </a:cubicBezTo>
                  <a:cubicBezTo>
                    <a:pt x="782" y="40"/>
                    <a:pt x="782" y="40"/>
                    <a:pt x="782" y="40"/>
                  </a:cubicBezTo>
                  <a:cubicBezTo>
                    <a:pt x="775" y="40"/>
                    <a:pt x="775" y="40"/>
                    <a:pt x="775" y="40"/>
                  </a:cubicBezTo>
                  <a:cubicBezTo>
                    <a:pt x="693" y="40"/>
                    <a:pt x="681" y="76"/>
                    <a:pt x="681" y="125"/>
                  </a:cubicBezTo>
                  <a:cubicBezTo>
                    <a:pt x="681" y="381"/>
                    <a:pt x="681" y="381"/>
                    <a:pt x="681" y="381"/>
                  </a:cubicBezTo>
                  <a:cubicBezTo>
                    <a:pt x="681" y="611"/>
                    <a:pt x="514" y="654"/>
                    <a:pt x="392" y="654"/>
                  </a:cubicBezTo>
                  <a:cubicBezTo>
                    <a:pt x="207" y="654"/>
                    <a:pt x="90" y="574"/>
                    <a:pt x="90" y="416"/>
                  </a:cubicBezTo>
                  <a:cubicBezTo>
                    <a:pt x="90" y="110"/>
                    <a:pt x="90" y="110"/>
                    <a:pt x="90" y="110"/>
                  </a:cubicBezTo>
                  <a:cubicBezTo>
                    <a:pt x="90" y="59"/>
                    <a:pt x="75" y="40"/>
                    <a:pt x="18" y="40"/>
                  </a:cubicBezTo>
                  <a:cubicBezTo>
                    <a:pt x="0" y="40"/>
                    <a:pt x="0" y="40"/>
                    <a:pt x="0" y="40"/>
                  </a:cubicBezTo>
                  <a:cubicBezTo>
                    <a:pt x="0" y="0"/>
                    <a:pt x="0" y="0"/>
                    <a:pt x="0" y="0"/>
                  </a:cubicBezTo>
                  <a:cubicBezTo>
                    <a:pt x="322" y="0"/>
                    <a:pt x="322" y="0"/>
                    <a:pt x="322" y="0"/>
                  </a:cubicBezTo>
                  <a:cubicBezTo>
                    <a:pt x="322" y="40"/>
                    <a:pt x="322" y="40"/>
                    <a:pt x="322" y="40"/>
                  </a:cubicBezTo>
                  <a:cubicBezTo>
                    <a:pt x="305" y="40"/>
                    <a:pt x="305" y="40"/>
                    <a:pt x="305" y="40"/>
                  </a:cubicBezTo>
                  <a:cubicBezTo>
                    <a:pt x="261" y="40"/>
                    <a:pt x="232" y="60"/>
                    <a:pt x="232" y="110"/>
                  </a:cubicBezTo>
                  <a:cubicBezTo>
                    <a:pt x="232" y="416"/>
                    <a:pt x="232" y="416"/>
                    <a:pt x="232" y="416"/>
                  </a:cubicBezTo>
                  <a:cubicBezTo>
                    <a:pt x="232" y="542"/>
                    <a:pt x="324" y="585"/>
                    <a:pt x="417" y="585"/>
                  </a:cubicBezTo>
                  <a:cubicBezTo>
                    <a:pt x="552" y="585"/>
                    <a:pt x="619" y="509"/>
                    <a:pt x="619" y="396"/>
                  </a:cubicBezTo>
                  <a:cubicBezTo>
                    <a:pt x="619" y="146"/>
                    <a:pt x="619" y="146"/>
                    <a:pt x="619" y="146"/>
                  </a:cubicBezTo>
                  <a:cubicBezTo>
                    <a:pt x="619" y="73"/>
                    <a:pt x="598" y="40"/>
                    <a:pt x="535" y="40"/>
                  </a:cubicBezTo>
                  <a:cubicBezTo>
                    <a:pt x="516" y="40"/>
                    <a:pt x="516" y="40"/>
                    <a:pt x="516" y="40"/>
                  </a:cubicBezTo>
                  <a:lnTo>
                    <a:pt x="516"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6" name="Freeform 23"/>
            <p:cNvSpPr>
              <a:spLocks/>
            </p:cNvSpPr>
            <p:nvPr userDrawn="1"/>
          </p:nvSpPr>
          <p:spPr bwMode="white">
            <a:xfrm>
              <a:off x="2701925" y="739775"/>
              <a:ext cx="71438" cy="125413"/>
            </a:xfrm>
            <a:custGeom>
              <a:avLst/>
              <a:gdLst/>
              <a:ahLst/>
              <a:cxnLst>
                <a:cxn ang="0">
                  <a:pos x="180" y="434"/>
                </a:cxn>
                <a:cxn ang="0">
                  <a:pos x="227" y="489"/>
                </a:cxn>
                <a:cxn ang="0">
                  <a:pos x="305" y="437"/>
                </a:cxn>
                <a:cxn ang="0">
                  <a:pos x="320" y="466"/>
                </a:cxn>
                <a:cxn ang="0">
                  <a:pos x="170" y="560"/>
                </a:cxn>
                <a:cxn ang="0">
                  <a:pos x="54" y="432"/>
                </a:cxn>
                <a:cxn ang="0">
                  <a:pos x="54" y="186"/>
                </a:cxn>
                <a:cxn ang="0">
                  <a:pos x="0" y="186"/>
                </a:cxn>
                <a:cxn ang="0">
                  <a:pos x="0" y="159"/>
                </a:cxn>
                <a:cxn ang="0">
                  <a:pos x="150" y="0"/>
                </a:cxn>
                <a:cxn ang="0">
                  <a:pos x="180" y="0"/>
                </a:cxn>
                <a:cxn ang="0">
                  <a:pos x="180" y="129"/>
                </a:cxn>
                <a:cxn ang="0">
                  <a:pos x="314" y="129"/>
                </a:cxn>
                <a:cxn ang="0">
                  <a:pos x="299" y="186"/>
                </a:cxn>
                <a:cxn ang="0">
                  <a:pos x="180" y="186"/>
                </a:cxn>
                <a:cxn ang="0">
                  <a:pos x="180" y="434"/>
                </a:cxn>
              </a:cxnLst>
              <a:rect l="0" t="0" r="r" b="b"/>
              <a:pathLst>
                <a:path w="320" h="560">
                  <a:moveTo>
                    <a:pt x="180" y="434"/>
                  </a:moveTo>
                  <a:cubicBezTo>
                    <a:pt x="180" y="472"/>
                    <a:pt x="197" y="489"/>
                    <a:pt x="227" y="489"/>
                  </a:cubicBezTo>
                  <a:cubicBezTo>
                    <a:pt x="251" y="489"/>
                    <a:pt x="275" y="473"/>
                    <a:pt x="305" y="437"/>
                  </a:cubicBezTo>
                  <a:cubicBezTo>
                    <a:pt x="320" y="466"/>
                    <a:pt x="320" y="466"/>
                    <a:pt x="320" y="466"/>
                  </a:cubicBezTo>
                  <a:cubicBezTo>
                    <a:pt x="289" y="522"/>
                    <a:pt x="227" y="560"/>
                    <a:pt x="170" y="560"/>
                  </a:cubicBezTo>
                  <a:cubicBezTo>
                    <a:pt x="101" y="560"/>
                    <a:pt x="54" y="520"/>
                    <a:pt x="54" y="432"/>
                  </a:cubicBezTo>
                  <a:cubicBezTo>
                    <a:pt x="54" y="186"/>
                    <a:pt x="54" y="186"/>
                    <a:pt x="54" y="186"/>
                  </a:cubicBezTo>
                  <a:cubicBezTo>
                    <a:pt x="0" y="186"/>
                    <a:pt x="0" y="186"/>
                    <a:pt x="0" y="186"/>
                  </a:cubicBezTo>
                  <a:cubicBezTo>
                    <a:pt x="0" y="159"/>
                    <a:pt x="0" y="159"/>
                    <a:pt x="0" y="159"/>
                  </a:cubicBezTo>
                  <a:cubicBezTo>
                    <a:pt x="61" y="133"/>
                    <a:pt x="131" y="58"/>
                    <a:pt x="150" y="0"/>
                  </a:cubicBezTo>
                  <a:cubicBezTo>
                    <a:pt x="180" y="0"/>
                    <a:pt x="180" y="0"/>
                    <a:pt x="180" y="0"/>
                  </a:cubicBezTo>
                  <a:cubicBezTo>
                    <a:pt x="180" y="129"/>
                    <a:pt x="180" y="129"/>
                    <a:pt x="180" y="129"/>
                  </a:cubicBezTo>
                  <a:cubicBezTo>
                    <a:pt x="314" y="129"/>
                    <a:pt x="314" y="129"/>
                    <a:pt x="314" y="129"/>
                  </a:cubicBezTo>
                  <a:cubicBezTo>
                    <a:pt x="299" y="186"/>
                    <a:pt x="299" y="186"/>
                    <a:pt x="299" y="186"/>
                  </a:cubicBezTo>
                  <a:cubicBezTo>
                    <a:pt x="180" y="186"/>
                    <a:pt x="180" y="186"/>
                    <a:pt x="180" y="186"/>
                  </a:cubicBezTo>
                  <a:lnTo>
                    <a:pt x="180" y="4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7" name="Freeform 24"/>
            <p:cNvSpPr>
              <a:spLocks/>
            </p:cNvSpPr>
            <p:nvPr userDrawn="1"/>
          </p:nvSpPr>
          <p:spPr bwMode="white">
            <a:xfrm>
              <a:off x="2784475" y="763588"/>
              <a:ext cx="84138" cy="98425"/>
            </a:xfrm>
            <a:custGeom>
              <a:avLst/>
              <a:gdLst/>
              <a:ahLst/>
              <a:cxnLst>
                <a:cxn ang="0">
                  <a:pos x="286" y="442"/>
                </a:cxn>
                <a:cxn ang="0">
                  <a:pos x="0" y="442"/>
                </a:cxn>
                <a:cxn ang="0">
                  <a:pos x="0" y="410"/>
                </a:cxn>
                <a:cxn ang="0">
                  <a:pos x="7" y="410"/>
                </a:cxn>
                <a:cxn ang="0">
                  <a:pos x="64" y="338"/>
                </a:cxn>
                <a:cxn ang="0">
                  <a:pos x="64" y="170"/>
                </a:cxn>
                <a:cxn ang="0">
                  <a:pos x="28" y="101"/>
                </a:cxn>
                <a:cxn ang="0">
                  <a:pos x="0" y="90"/>
                </a:cxn>
                <a:cxn ang="0">
                  <a:pos x="0" y="64"/>
                </a:cxn>
                <a:cxn ang="0">
                  <a:pos x="168" y="0"/>
                </a:cxn>
                <a:cxn ang="0">
                  <a:pos x="190" y="0"/>
                </a:cxn>
                <a:cxn ang="0">
                  <a:pos x="190" y="115"/>
                </a:cxn>
                <a:cxn ang="0">
                  <a:pos x="192" y="115"/>
                </a:cxn>
                <a:cxn ang="0">
                  <a:pos x="281" y="12"/>
                </a:cxn>
                <a:cxn ang="0">
                  <a:pos x="302" y="15"/>
                </a:cxn>
                <a:cxn ang="0">
                  <a:pos x="383" y="45"/>
                </a:cxn>
                <a:cxn ang="0">
                  <a:pos x="334" y="153"/>
                </a:cxn>
                <a:cxn ang="0">
                  <a:pos x="250" y="128"/>
                </a:cxn>
                <a:cxn ang="0">
                  <a:pos x="190" y="174"/>
                </a:cxn>
                <a:cxn ang="0">
                  <a:pos x="190" y="341"/>
                </a:cxn>
                <a:cxn ang="0">
                  <a:pos x="259" y="410"/>
                </a:cxn>
                <a:cxn ang="0">
                  <a:pos x="286" y="410"/>
                </a:cxn>
                <a:cxn ang="0">
                  <a:pos x="286" y="442"/>
                </a:cxn>
              </a:cxnLst>
              <a:rect l="0" t="0" r="r" b="b"/>
              <a:pathLst>
                <a:path w="383" h="442">
                  <a:moveTo>
                    <a:pt x="286" y="442"/>
                  </a:moveTo>
                  <a:cubicBezTo>
                    <a:pt x="0" y="442"/>
                    <a:pt x="0" y="442"/>
                    <a:pt x="0" y="442"/>
                  </a:cubicBezTo>
                  <a:cubicBezTo>
                    <a:pt x="0" y="410"/>
                    <a:pt x="0" y="410"/>
                    <a:pt x="0" y="410"/>
                  </a:cubicBezTo>
                  <a:cubicBezTo>
                    <a:pt x="7" y="410"/>
                    <a:pt x="7" y="410"/>
                    <a:pt x="7" y="410"/>
                  </a:cubicBezTo>
                  <a:cubicBezTo>
                    <a:pt x="49" y="410"/>
                    <a:pt x="64" y="391"/>
                    <a:pt x="64" y="338"/>
                  </a:cubicBezTo>
                  <a:cubicBezTo>
                    <a:pt x="64" y="170"/>
                    <a:pt x="64" y="170"/>
                    <a:pt x="64" y="170"/>
                  </a:cubicBezTo>
                  <a:cubicBezTo>
                    <a:pt x="64" y="124"/>
                    <a:pt x="58" y="113"/>
                    <a:pt x="28" y="101"/>
                  </a:cubicBezTo>
                  <a:cubicBezTo>
                    <a:pt x="0" y="90"/>
                    <a:pt x="0" y="90"/>
                    <a:pt x="0" y="90"/>
                  </a:cubicBezTo>
                  <a:cubicBezTo>
                    <a:pt x="0" y="64"/>
                    <a:pt x="0" y="64"/>
                    <a:pt x="0" y="64"/>
                  </a:cubicBezTo>
                  <a:cubicBezTo>
                    <a:pt x="168" y="0"/>
                    <a:pt x="168" y="0"/>
                    <a:pt x="168" y="0"/>
                  </a:cubicBezTo>
                  <a:cubicBezTo>
                    <a:pt x="190" y="0"/>
                    <a:pt x="190" y="0"/>
                    <a:pt x="190" y="0"/>
                  </a:cubicBezTo>
                  <a:cubicBezTo>
                    <a:pt x="190" y="115"/>
                    <a:pt x="190" y="115"/>
                    <a:pt x="190" y="115"/>
                  </a:cubicBezTo>
                  <a:cubicBezTo>
                    <a:pt x="192" y="115"/>
                    <a:pt x="192" y="115"/>
                    <a:pt x="192" y="115"/>
                  </a:cubicBezTo>
                  <a:cubicBezTo>
                    <a:pt x="230" y="41"/>
                    <a:pt x="246" y="12"/>
                    <a:pt x="281" y="12"/>
                  </a:cubicBezTo>
                  <a:cubicBezTo>
                    <a:pt x="288" y="12"/>
                    <a:pt x="297" y="13"/>
                    <a:pt x="302" y="15"/>
                  </a:cubicBezTo>
                  <a:cubicBezTo>
                    <a:pt x="383" y="45"/>
                    <a:pt x="383" y="45"/>
                    <a:pt x="383" y="45"/>
                  </a:cubicBezTo>
                  <a:cubicBezTo>
                    <a:pt x="371" y="88"/>
                    <a:pt x="354" y="125"/>
                    <a:pt x="334" y="153"/>
                  </a:cubicBezTo>
                  <a:cubicBezTo>
                    <a:pt x="302" y="141"/>
                    <a:pt x="264" y="128"/>
                    <a:pt x="250" y="128"/>
                  </a:cubicBezTo>
                  <a:cubicBezTo>
                    <a:pt x="230" y="128"/>
                    <a:pt x="213" y="142"/>
                    <a:pt x="190" y="174"/>
                  </a:cubicBezTo>
                  <a:cubicBezTo>
                    <a:pt x="190" y="341"/>
                    <a:pt x="190" y="341"/>
                    <a:pt x="190" y="341"/>
                  </a:cubicBezTo>
                  <a:cubicBezTo>
                    <a:pt x="190" y="390"/>
                    <a:pt x="205" y="410"/>
                    <a:pt x="259" y="410"/>
                  </a:cubicBezTo>
                  <a:cubicBezTo>
                    <a:pt x="286" y="410"/>
                    <a:pt x="286" y="410"/>
                    <a:pt x="286" y="410"/>
                  </a:cubicBezTo>
                  <a:lnTo>
                    <a:pt x="286" y="44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8" name="Freeform 25"/>
            <p:cNvSpPr>
              <a:spLocks noEditPoints="1"/>
            </p:cNvSpPr>
            <p:nvPr userDrawn="1"/>
          </p:nvSpPr>
          <p:spPr bwMode="white">
            <a:xfrm>
              <a:off x="2878138" y="765175"/>
              <a:ext cx="93663" cy="100013"/>
            </a:xfrm>
            <a:custGeom>
              <a:avLst/>
              <a:gdLst/>
              <a:ahLst/>
              <a:cxnLst>
                <a:cxn ang="0">
                  <a:pos x="408" y="311"/>
                </a:cxn>
                <a:cxn ang="0">
                  <a:pos x="188" y="442"/>
                </a:cxn>
                <a:cxn ang="0">
                  <a:pos x="0" y="231"/>
                </a:cxn>
                <a:cxn ang="0">
                  <a:pos x="220" y="0"/>
                </a:cxn>
                <a:cxn ang="0">
                  <a:pos x="350" y="49"/>
                </a:cxn>
                <a:cxn ang="0">
                  <a:pos x="418" y="186"/>
                </a:cxn>
                <a:cxn ang="0">
                  <a:pos x="418" y="216"/>
                </a:cxn>
                <a:cxn ang="0">
                  <a:pos x="133" y="216"/>
                </a:cxn>
                <a:cxn ang="0">
                  <a:pos x="259" y="366"/>
                </a:cxn>
                <a:cxn ang="0">
                  <a:pos x="385" y="292"/>
                </a:cxn>
                <a:cxn ang="0">
                  <a:pos x="408" y="311"/>
                </a:cxn>
                <a:cxn ang="0">
                  <a:pos x="276" y="175"/>
                </a:cxn>
                <a:cxn ang="0">
                  <a:pos x="203" y="48"/>
                </a:cxn>
                <a:cxn ang="0">
                  <a:pos x="130" y="175"/>
                </a:cxn>
                <a:cxn ang="0">
                  <a:pos x="276" y="175"/>
                </a:cxn>
              </a:cxnLst>
              <a:rect l="0" t="0" r="r" b="b"/>
              <a:pathLst>
                <a:path w="418" h="442">
                  <a:moveTo>
                    <a:pt x="408" y="311"/>
                  </a:moveTo>
                  <a:cubicBezTo>
                    <a:pt x="351" y="392"/>
                    <a:pt x="268" y="442"/>
                    <a:pt x="188" y="442"/>
                  </a:cubicBezTo>
                  <a:cubicBezTo>
                    <a:pt x="76" y="442"/>
                    <a:pt x="0" y="355"/>
                    <a:pt x="0" y="231"/>
                  </a:cubicBezTo>
                  <a:cubicBezTo>
                    <a:pt x="0" y="95"/>
                    <a:pt x="92" y="0"/>
                    <a:pt x="220" y="0"/>
                  </a:cubicBezTo>
                  <a:cubicBezTo>
                    <a:pt x="275" y="0"/>
                    <a:pt x="318" y="17"/>
                    <a:pt x="350" y="49"/>
                  </a:cubicBezTo>
                  <a:cubicBezTo>
                    <a:pt x="411" y="110"/>
                    <a:pt x="382" y="167"/>
                    <a:pt x="418" y="186"/>
                  </a:cubicBezTo>
                  <a:cubicBezTo>
                    <a:pt x="418" y="216"/>
                    <a:pt x="418" y="216"/>
                    <a:pt x="418" y="216"/>
                  </a:cubicBezTo>
                  <a:cubicBezTo>
                    <a:pt x="133" y="216"/>
                    <a:pt x="133" y="216"/>
                    <a:pt x="133" y="216"/>
                  </a:cubicBezTo>
                  <a:cubicBezTo>
                    <a:pt x="141" y="301"/>
                    <a:pt x="199" y="366"/>
                    <a:pt x="259" y="366"/>
                  </a:cubicBezTo>
                  <a:cubicBezTo>
                    <a:pt x="297" y="366"/>
                    <a:pt x="334" y="344"/>
                    <a:pt x="385" y="292"/>
                  </a:cubicBezTo>
                  <a:lnTo>
                    <a:pt x="408" y="311"/>
                  </a:lnTo>
                  <a:close/>
                  <a:moveTo>
                    <a:pt x="276" y="175"/>
                  </a:moveTo>
                  <a:cubicBezTo>
                    <a:pt x="275" y="96"/>
                    <a:pt x="247" y="48"/>
                    <a:pt x="203" y="48"/>
                  </a:cubicBezTo>
                  <a:cubicBezTo>
                    <a:pt x="161" y="48"/>
                    <a:pt x="123" y="102"/>
                    <a:pt x="130" y="175"/>
                  </a:cubicBezTo>
                  <a:lnTo>
                    <a:pt x="276" y="175"/>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59" name="Freeform 26"/>
            <p:cNvSpPr>
              <a:spLocks/>
            </p:cNvSpPr>
            <p:nvPr userDrawn="1"/>
          </p:nvSpPr>
          <p:spPr bwMode="white">
            <a:xfrm>
              <a:off x="2984500" y="765175"/>
              <a:ext cx="95250" cy="100013"/>
            </a:xfrm>
            <a:custGeom>
              <a:avLst/>
              <a:gdLst/>
              <a:ahLst/>
              <a:cxnLst>
                <a:cxn ang="0">
                  <a:pos x="426" y="332"/>
                </a:cxn>
                <a:cxn ang="0">
                  <a:pos x="216" y="442"/>
                </a:cxn>
                <a:cxn ang="0">
                  <a:pos x="0" y="238"/>
                </a:cxn>
                <a:cxn ang="0">
                  <a:pos x="266" y="0"/>
                </a:cxn>
                <a:cxn ang="0">
                  <a:pos x="422" y="87"/>
                </a:cxn>
                <a:cxn ang="0">
                  <a:pos x="369" y="138"/>
                </a:cxn>
                <a:cxn ang="0">
                  <a:pos x="222" y="47"/>
                </a:cxn>
                <a:cxn ang="0">
                  <a:pos x="136" y="202"/>
                </a:cxn>
                <a:cxn ang="0">
                  <a:pos x="264" y="388"/>
                </a:cxn>
                <a:cxn ang="0">
                  <a:pos x="396" y="315"/>
                </a:cxn>
                <a:cxn ang="0">
                  <a:pos x="426" y="332"/>
                </a:cxn>
              </a:cxnLst>
              <a:rect l="0" t="0" r="r" b="b"/>
              <a:pathLst>
                <a:path w="426" h="442">
                  <a:moveTo>
                    <a:pt x="426" y="332"/>
                  </a:moveTo>
                  <a:cubicBezTo>
                    <a:pt x="379" y="404"/>
                    <a:pt x="307" y="442"/>
                    <a:pt x="216" y="442"/>
                  </a:cubicBezTo>
                  <a:cubicBezTo>
                    <a:pt x="91" y="442"/>
                    <a:pt x="0" y="356"/>
                    <a:pt x="0" y="238"/>
                  </a:cubicBezTo>
                  <a:cubicBezTo>
                    <a:pt x="0" y="103"/>
                    <a:pt x="116" y="0"/>
                    <a:pt x="266" y="0"/>
                  </a:cubicBezTo>
                  <a:cubicBezTo>
                    <a:pt x="355" y="0"/>
                    <a:pt x="422" y="37"/>
                    <a:pt x="422" y="87"/>
                  </a:cubicBezTo>
                  <a:cubicBezTo>
                    <a:pt x="422" y="118"/>
                    <a:pt x="401" y="138"/>
                    <a:pt x="369" y="138"/>
                  </a:cubicBezTo>
                  <a:cubicBezTo>
                    <a:pt x="297" y="138"/>
                    <a:pt x="282" y="47"/>
                    <a:pt x="222" y="47"/>
                  </a:cubicBezTo>
                  <a:cubicBezTo>
                    <a:pt x="171" y="47"/>
                    <a:pt x="136" y="110"/>
                    <a:pt x="136" y="202"/>
                  </a:cubicBezTo>
                  <a:cubicBezTo>
                    <a:pt x="136" y="313"/>
                    <a:pt x="188" y="388"/>
                    <a:pt x="264" y="388"/>
                  </a:cubicBezTo>
                  <a:cubicBezTo>
                    <a:pt x="311" y="388"/>
                    <a:pt x="354" y="365"/>
                    <a:pt x="396" y="315"/>
                  </a:cubicBezTo>
                  <a:lnTo>
                    <a:pt x="426" y="332"/>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0" name="Freeform 27"/>
            <p:cNvSpPr>
              <a:spLocks/>
            </p:cNvSpPr>
            <p:nvPr userDrawn="1"/>
          </p:nvSpPr>
          <p:spPr bwMode="white">
            <a:xfrm>
              <a:off x="3086100" y="708025"/>
              <a:ext cx="122238" cy="153988"/>
            </a:xfrm>
            <a:custGeom>
              <a:avLst/>
              <a:gdLst/>
              <a:ahLst/>
              <a:cxnLst>
                <a:cxn ang="0">
                  <a:pos x="197" y="584"/>
                </a:cxn>
                <a:cxn ang="0">
                  <a:pos x="250" y="655"/>
                </a:cxn>
                <a:cxn ang="0">
                  <a:pos x="260" y="655"/>
                </a:cxn>
                <a:cxn ang="0">
                  <a:pos x="260" y="687"/>
                </a:cxn>
                <a:cxn ang="0">
                  <a:pos x="0" y="687"/>
                </a:cxn>
                <a:cxn ang="0">
                  <a:pos x="0" y="655"/>
                </a:cxn>
                <a:cxn ang="0">
                  <a:pos x="15" y="655"/>
                </a:cxn>
                <a:cxn ang="0">
                  <a:pos x="72" y="579"/>
                </a:cxn>
                <a:cxn ang="0">
                  <a:pos x="72" y="130"/>
                </a:cxn>
                <a:cxn ang="0">
                  <a:pos x="39" y="84"/>
                </a:cxn>
                <a:cxn ang="0">
                  <a:pos x="9" y="74"/>
                </a:cxn>
                <a:cxn ang="0">
                  <a:pos x="9" y="50"/>
                </a:cxn>
                <a:cxn ang="0">
                  <a:pos x="172" y="0"/>
                </a:cxn>
                <a:cxn ang="0">
                  <a:pos x="197" y="0"/>
                </a:cxn>
                <a:cxn ang="0">
                  <a:pos x="197" y="335"/>
                </a:cxn>
                <a:cxn ang="0">
                  <a:pos x="382" y="257"/>
                </a:cxn>
                <a:cxn ang="0">
                  <a:pos x="494" y="439"/>
                </a:cxn>
                <a:cxn ang="0">
                  <a:pos x="494" y="574"/>
                </a:cxn>
                <a:cxn ang="0">
                  <a:pos x="540" y="655"/>
                </a:cxn>
                <a:cxn ang="0">
                  <a:pos x="550" y="655"/>
                </a:cxn>
                <a:cxn ang="0">
                  <a:pos x="550" y="687"/>
                </a:cxn>
                <a:cxn ang="0">
                  <a:pos x="308" y="687"/>
                </a:cxn>
                <a:cxn ang="0">
                  <a:pos x="308" y="655"/>
                </a:cxn>
                <a:cxn ang="0">
                  <a:pos x="316" y="655"/>
                </a:cxn>
                <a:cxn ang="0">
                  <a:pos x="369" y="579"/>
                </a:cxn>
                <a:cxn ang="0">
                  <a:pos x="369" y="424"/>
                </a:cxn>
                <a:cxn ang="0">
                  <a:pos x="302" y="334"/>
                </a:cxn>
                <a:cxn ang="0">
                  <a:pos x="197" y="373"/>
                </a:cxn>
                <a:cxn ang="0">
                  <a:pos x="197" y="584"/>
                </a:cxn>
              </a:cxnLst>
              <a:rect l="0" t="0" r="r" b="b"/>
              <a:pathLst>
                <a:path w="550" h="687">
                  <a:moveTo>
                    <a:pt x="197" y="584"/>
                  </a:moveTo>
                  <a:cubicBezTo>
                    <a:pt x="197" y="648"/>
                    <a:pt x="214" y="655"/>
                    <a:pt x="250" y="655"/>
                  </a:cubicBezTo>
                  <a:cubicBezTo>
                    <a:pt x="260" y="655"/>
                    <a:pt x="260" y="655"/>
                    <a:pt x="260" y="655"/>
                  </a:cubicBezTo>
                  <a:cubicBezTo>
                    <a:pt x="260" y="687"/>
                    <a:pt x="260" y="687"/>
                    <a:pt x="260" y="687"/>
                  </a:cubicBezTo>
                  <a:cubicBezTo>
                    <a:pt x="0" y="687"/>
                    <a:pt x="0" y="687"/>
                    <a:pt x="0" y="687"/>
                  </a:cubicBezTo>
                  <a:cubicBezTo>
                    <a:pt x="0" y="655"/>
                    <a:pt x="0" y="655"/>
                    <a:pt x="0" y="655"/>
                  </a:cubicBezTo>
                  <a:cubicBezTo>
                    <a:pt x="15" y="655"/>
                    <a:pt x="15" y="655"/>
                    <a:pt x="15" y="655"/>
                  </a:cubicBezTo>
                  <a:cubicBezTo>
                    <a:pt x="67" y="655"/>
                    <a:pt x="72" y="634"/>
                    <a:pt x="72" y="579"/>
                  </a:cubicBezTo>
                  <a:cubicBezTo>
                    <a:pt x="72" y="130"/>
                    <a:pt x="72" y="130"/>
                    <a:pt x="72" y="130"/>
                  </a:cubicBezTo>
                  <a:cubicBezTo>
                    <a:pt x="72" y="100"/>
                    <a:pt x="66" y="93"/>
                    <a:pt x="39" y="84"/>
                  </a:cubicBezTo>
                  <a:cubicBezTo>
                    <a:pt x="9" y="74"/>
                    <a:pt x="9" y="74"/>
                    <a:pt x="9" y="74"/>
                  </a:cubicBezTo>
                  <a:cubicBezTo>
                    <a:pt x="9" y="50"/>
                    <a:pt x="9" y="50"/>
                    <a:pt x="9" y="50"/>
                  </a:cubicBezTo>
                  <a:cubicBezTo>
                    <a:pt x="172" y="0"/>
                    <a:pt x="172" y="0"/>
                    <a:pt x="172" y="0"/>
                  </a:cubicBezTo>
                  <a:cubicBezTo>
                    <a:pt x="197" y="0"/>
                    <a:pt x="197" y="0"/>
                    <a:pt x="197" y="0"/>
                  </a:cubicBezTo>
                  <a:cubicBezTo>
                    <a:pt x="197" y="335"/>
                    <a:pt x="197" y="335"/>
                    <a:pt x="197" y="335"/>
                  </a:cubicBezTo>
                  <a:cubicBezTo>
                    <a:pt x="255" y="295"/>
                    <a:pt x="328" y="257"/>
                    <a:pt x="382" y="257"/>
                  </a:cubicBezTo>
                  <a:cubicBezTo>
                    <a:pt x="457" y="257"/>
                    <a:pt x="494" y="317"/>
                    <a:pt x="494" y="439"/>
                  </a:cubicBezTo>
                  <a:cubicBezTo>
                    <a:pt x="494" y="574"/>
                    <a:pt x="494" y="574"/>
                    <a:pt x="494" y="574"/>
                  </a:cubicBezTo>
                  <a:cubicBezTo>
                    <a:pt x="494" y="635"/>
                    <a:pt x="501" y="655"/>
                    <a:pt x="540" y="655"/>
                  </a:cubicBezTo>
                  <a:cubicBezTo>
                    <a:pt x="550" y="655"/>
                    <a:pt x="550" y="655"/>
                    <a:pt x="550" y="655"/>
                  </a:cubicBezTo>
                  <a:cubicBezTo>
                    <a:pt x="550" y="687"/>
                    <a:pt x="550" y="687"/>
                    <a:pt x="550" y="687"/>
                  </a:cubicBezTo>
                  <a:cubicBezTo>
                    <a:pt x="308" y="687"/>
                    <a:pt x="308" y="687"/>
                    <a:pt x="308" y="687"/>
                  </a:cubicBezTo>
                  <a:cubicBezTo>
                    <a:pt x="308" y="655"/>
                    <a:pt x="308" y="655"/>
                    <a:pt x="308" y="655"/>
                  </a:cubicBezTo>
                  <a:cubicBezTo>
                    <a:pt x="316" y="655"/>
                    <a:pt x="316" y="655"/>
                    <a:pt x="316" y="655"/>
                  </a:cubicBezTo>
                  <a:cubicBezTo>
                    <a:pt x="359" y="655"/>
                    <a:pt x="369" y="638"/>
                    <a:pt x="369" y="579"/>
                  </a:cubicBezTo>
                  <a:cubicBezTo>
                    <a:pt x="369" y="424"/>
                    <a:pt x="369" y="424"/>
                    <a:pt x="369" y="424"/>
                  </a:cubicBezTo>
                  <a:cubicBezTo>
                    <a:pt x="369" y="369"/>
                    <a:pt x="343" y="334"/>
                    <a:pt x="302" y="334"/>
                  </a:cubicBezTo>
                  <a:cubicBezTo>
                    <a:pt x="274" y="334"/>
                    <a:pt x="233" y="349"/>
                    <a:pt x="197" y="373"/>
                  </a:cubicBezTo>
                  <a:lnTo>
                    <a:pt x="197" y="58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1" name="Freeform 28"/>
            <p:cNvSpPr>
              <a:spLocks/>
            </p:cNvSpPr>
            <p:nvPr userDrawn="1"/>
          </p:nvSpPr>
          <p:spPr bwMode="white">
            <a:xfrm>
              <a:off x="3219450" y="739775"/>
              <a:ext cx="71438" cy="125413"/>
            </a:xfrm>
            <a:custGeom>
              <a:avLst/>
              <a:gdLst/>
              <a:ahLst/>
              <a:cxnLst>
                <a:cxn ang="0">
                  <a:pos x="180" y="434"/>
                </a:cxn>
                <a:cxn ang="0">
                  <a:pos x="227" y="489"/>
                </a:cxn>
                <a:cxn ang="0">
                  <a:pos x="305" y="437"/>
                </a:cxn>
                <a:cxn ang="0">
                  <a:pos x="320" y="466"/>
                </a:cxn>
                <a:cxn ang="0">
                  <a:pos x="170" y="560"/>
                </a:cxn>
                <a:cxn ang="0">
                  <a:pos x="54" y="432"/>
                </a:cxn>
                <a:cxn ang="0">
                  <a:pos x="54" y="186"/>
                </a:cxn>
                <a:cxn ang="0">
                  <a:pos x="0" y="186"/>
                </a:cxn>
                <a:cxn ang="0">
                  <a:pos x="0" y="159"/>
                </a:cxn>
                <a:cxn ang="0">
                  <a:pos x="150" y="0"/>
                </a:cxn>
                <a:cxn ang="0">
                  <a:pos x="180" y="0"/>
                </a:cxn>
                <a:cxn ang="0">
                  <a:pos x="180" y="129"/>
                </a:cxn>
                <a:cxn ang="0">
                  <a:pos x="314" y="129"/>
                </a:cxn>
                <a:cxn ang="0">
                  <a:pos x="299" y="186"/>
                </a:cxn>
                <a:cxn ang="0">
                  <a:pos x="180" y="186"/>
                </a:cxn>
                <a:cxn ang="0">
                  <a:pos x="180" y="434"/>
                </a:cxn>
              </a:cxnLst>
              <a:rect l="0" t="0" r="r" b="b"/>
              <a:pathLst>
                <a:path w="320" h="560">
                  <a:moveTo>
                    <a:pt x="180" y="434"/>
                  </a:moveTo>
                  <a:cubicBezTo>
                    <a:pt x="180" y="472"/>
                    <a:pt x="197" y="489"/>
                    <a:pt x="227" y="489"/>
                  </a:cubicBezTo>
                  <a:cubicBezTo>
                    <a:pt x="252" y="489"/>
                    <a:pt x="275" y="473"/>
                    <a:pt x="305" y="437"/>
                  </a:cubicBezTo>
                  <a:cubicBezTo>
                    <a:pt x="320" y="466"/>
                    <a:pt x="320" y="466"/>
                    <a:pt x="320" y="466"/>
                  </a:cubicBezTo>
                  <a:cubicBezTo>
                    <a:pt x="289" y="522"/>
                    <a:pt x="227" y="560"/>
                    <a:pt x="170" y="560"/>
                  </a:cubicBezTo>
                  <a:cubicBezTo>
                    <a:pt x="101" y="560"/>
                    <a:pt x="54" y="520"/>
                    <a:pt x="54" y="432"/>
                  </a:cubicBezTo>
                  <a:cubicBezTo>
                    <a:pt x="54" y="186"/>
                    <a:pt x="54" y="186"/>
                    <a:pt x="54" y="186"/>
                  </a:cubicBezTo>
                  <a:cubicBezTo>
                    <a:pt x="0" y="186"/>
                    <a:pt x="0" y="186"/>
                    <a:pt x="0" y="186"/>
                  </a:cubicBezTo>
                  <a:cubicBezTo>
                    <a:pt x="0" y="159"/>
                    <a:pt x="0" y="159"/>
                    <a:pt x="0" y="159"/>
                  </a:cubicBezTo>
                  <a:cubicBezTo>
                    <a:pt x="61" y="133"/>
                    <a:pt x="131" y="58"/>
                    <a:pt x="150" y="0"/>
                  </a:cubicBezTo>
                  <a:cubicBezTo>
                    <a:pt x="180" y="0"/>
                    <a:pt x="180" y="0"/>
                    <a:pt x="180" y="0"/>
                  </a:cubicBezTo>
                  <a:cubicBezTo>
                    <a:pt x="180" y="129"/>
                    <a:pt x="180" y="129"/>
                    <a:pt x="180" y="129"/>
                  </a:cubicBezTo>
                  <a:cubicBezTo>
                    <a:pt x="314" y="129"/>
                    <a:pt x="314" y="129"/>
                    <a:pt x="314" y="129"/>
                  </a:cubicBezTo>
                  <a:cubicBezTo>
                    <a:pt x="299" y="186"/>
                    <a:pt x="299" y="186"/>
                    <a:pt x="299" y="186"/>
                  </a:cubicBezTo>
                  <a:cubicBezTo>
                    <a:pt x="180" y="186"/>
                    <a:pt x="180" y="186"/>
                    <a:pt x="180" y="186"/>
                  </a:cubicBezTo>
                  <a:lnTo>
                    <a:pt x="180" y="4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2" name="Freeform 29"/>
            <p:cNvSpPr>
              <a:spLocks/>
            </p:cNvSpPr>
            <p:nvPr userDrawn="1"/>
          </p:nvSpPr>
          <p:spPr bwMode="auto">
            <a:xfrm>
              <a:off x="544513" y="468313"/>
              <a:ext cx="657225" cy="654050"/>
            </a:xfrm>
            <a:custGeom>
              <a:avLst/>
              <a:gdLst/>
              <a:ahLst/>
              <a:cxnLst>
                <a:cxn ang="0">
                  <a:pos x="178" y="1"/>
                </a:cxn>
                <a:cxn ang="0">
                  <a:pos x="190" y="4"/>
                </a:cxn>
                <a:cxn ang="0">
                  <a:pos x="228" y="0"/>
                </a:cxn>
                <a:cxn ang="0">
                  <a:pos x="239" y="6"/>
                </a:cxn>
                <a:cxn ang="0">
                  <a:pos x="277" y="11"/>
                </a:cxn>
                <a:cxn ang="0">
                  <a:pos x="286" y="20"/>
                </a:cxn>
                <a:cxn ang="0">
                  <a:pos x="321" y="34"/>
                </a:cxn>
                <a:cxn ang="0">
                  <a:pos x="328" y="44"/>
                </a:cxn>
                <a:cxn ang="0">
                  <a:pos x="359" y="66"/>
                </a:cxn>
                <a:cxn ang="0">
                  <a:pos x="363" y="78"/>
                </a:cxn>
                <a:cxn ang="0">
                  <a:pos x="388" y="107"/>
                </a:cxn>
                <a:cxn ang="0">
                  <a:pos x="390" y="119"/>
                </a:cxn>
                <a:cxn ang="0">
                  <a:pos x="407" y="153"/>
                </a:cxn>
                <a:cxn ang="0">
                  <a:pos x="405" y="165"/>
                </a:cxn>
                <a:cxn ang="0">
                  <a:pos x="414" y="203"/>
                </a:cxn>
                <a:cxn ang="0">
                  <a:pos x="409" y="214"/>
                </a:cxn>
                <a:cxn ang="0">
                  <a:pos x="409" y="252"/>
                </a:cxn>
                <a:cxn ang="0">
                  <a:pos x="401" y="262"/>
                </a:cxn>
                <a:cxn ang="0">
                  <a:pos x="392" y="299"/>
                </a:cxn>
                <a:cxn ang="0">
                  <a:pos x="382" y="307"/>
                </a:cxn>
                <a:cxn ang="0">
                  <a:pos x="364" y="341"/>
                </a:cxn>
                <a:cxn ang="0">
                  <a:pos x="353" y="346"/>
                </a:cxn>
                <a:cxn ang="0">
                  <a:pos x="327" y="375"/>
                </a:cxn>
                <a:cxn ang="0">
                  <a:pos x="315" y="377"/>
                </a:cxn>
                <a:cxn ang="0">
                  <a:pos x="283" y="399"/>
                </a:cxn>
                <a:cxn ang="0">
                  <a:pos x="271" y="398"/>
                </a:cxn>
                <a:cxn ang="0">
                  <a:pos x="235" y="411"/>
                </a:cxn>
                <a:cxn ang="0">
                  <a:pos x="223" y="408"/>
                </a:cxn>
                <a:cxn ang="0">
                  <a:pos x="185" y="412"/>
                </a:cxn>
                <a:cxn ang="0">
                  <a:pos x="175" y="406"/>
                </a:cxn>
                <a:cxn ang="0">
                  <a:pos x="136" y="401"/>
                </a:cxn>
                <a:cxn ang="0">
                  <a:pos x="128" y="393"/>
                </a:cxn>
                <a:cxn ang="0">
                  <a:pos x="92" y="378"/>
                </a:cxn>
                <a:cxn ang="0">
                  <a:pos x="85" y="368"/>
                </a:cxn>
                <a:cxn ang="0">
                  <a:pos x="54" y="346"/>
                </a:cxn>
                <a:cxn ang="0">
                  <a:pos x="50" y="335"/>
                </a:cxn>
                <a:cxn ang="0">
                  <a:pos x="25" y="305"/>
                </a:cxn>
                <a:cxn ang="0">
                  <a:pos x="24" y="293"/>
                </a:cxn>
                <a:cxn ang="0">
                  <a:pos x="6" y="259"/>
                </a:cxn>
                <a:cxn ang="0">
                  <a:pos x="8" y="247"/>
                </a:cxn>
                <a:cxn ang="0">
                  <a:pos x="0" y="210"/>
                </a:cxn>
                <a:cxn ang="0">
                  <a:pos x="4" y="198"/>
                </a:cxn>
                <a:cxn ang="0">
                  <a:pos x="5" y="160"/>
                </a:cxn>
                <a:cxn ang="0">
                  <a:pos x="12" y="150"/>
                </a:cxn>
                <a:cxn ang="0">
                  <a:pos x="22" y="113"/>
                </a:cxn>
                <a:cxn ang="0">
                  <a:pos x="31" y="105"/>
                </a:cxn>
                <a:cxn ang="0">
                  <a:pos x="49" y="71"/>
                </a:cxn>
                <a:cxn ang="0">
                  <a:pos x="60" y="66"/>
                </a:cxn>
                <a:cxn ang="0">
                  <a:pos x="86" y="38"/>
                </a:cxn>
                <a:cxn ang="0">
                  <a:pos x="98" y="35"/>
                </a:cxn>
                <a:cxn ang="0">
                  <a:pos x="130" y="14"/>
                </a:cxn>
                <a:cxn ang="0">
                  <a:pos x="142" y="14"/>
                </a:cxn>
              </a:cxnLst>
              <a:rect l="0" t="0" r="r" b="b"/>
              <a:pathLst>
                <a:path w="414" h="412">
                  <a:moveTo>
                    <a:pt x="174" y="6"/>
                  </a:moveTo>
                  <a:lnTo>
                    <a:pt x="178" y="1"/>
                  </a:lnTo>
                  <a:lnTo>
                    <a:pt x="185" y="0"/>
                  </a:lnTo>
                  <a:lnTo>
                    <a:pt x="190" y="4"/>
                  </a:lnTo>
                  <a:lnTo>
                    <a:pt x="223" y="4"/>
                  </a:lnTo>
                  <a:lnTo>
                    <a:pt x="228" y="0"/>
                  </a:lnTo>
                  <a:lnTo>
                    <a:pt x="235" y="1"/>
                  </a:lnTo>
                  <a:lnTo>
                    <a:pt x="239" y="6"/>
                  </a:lnTo>
                  <a:lnTo>
                    <a:pt x="271" y="14"/>
                  </a:lnTo>
                  <a:lnTo>
                    <a:pt x="277" y="11"/>
                  </a:lnTo>
                  <a:lnTo>
                    <a:pt x="283" y="14"/>
                  </a:lnTo>
                  <a:lnTo>
                    <a:pt x="286" y="20"/>
                  </a:lnTo>
                  <a:lnTo>
                    <a:pt x="315" y="35"/>
                  </a:lnTo>
                  <a:lnTo>
                    <a:pt x="321" y="34"/>
                  </a:lnTo>
                  <a:lnTo>
                    <a:pt x="327" y="38"/>
                  </a:lnTo>
                  <a:lnTo>
                    <a:pt x="328" y="44"/>
                  </a:lnTo>
                  <a:lnTo>
                    <a:pt x="353" y="66"/>
                  </a:lnTo>
                  <a:lnTo>
                    <a:pt x="359" y="66"/>
                  </a:lnTo>
                  <a:lnTo>
                    <a:pt x="364" y="71"/>
                  </a:lnTo>
                  <a:lnTo>
                    <a:pt x="363" y="78"/>
                  </a:lnTo>
                  <a:lnTo>
                    <a:pt x="382" y="105"/>
                  </a:lnTo>
                  <a:lnTo>
                    <a:pt x="388" y="107"/>
                  </a:lnTo>
                  <a:lnTo>
                    <a:pt x="392" y="113"/>
                  </a:lnTo>
                  <a:lnTo>
                    <a:pt x="390" y="119"/>
                  </a:lnTo>
                  <a:lnTo>
                    <a:pt x="401" y="150"/>
                  </a:lnTo>
                  <a:lnTo>
                    <a:pt x="407" y="153"/>
                  </a:lnTo>
                  <a:lnTo>
                    <a:pt x="408" y="160"/>
                  </a:lnTo>
                  <a:lnTo>
                    <a:pt x="405" y="165"/>
                  </a:lnTo>
                  <a:lnTo>
                    <a:pt x="409" y="198"/>
                  </a:lnTo>
                  <a:lnTo>
                    <a:pt x="414" y="203"/>
                  </a:lnTo>
                  <a:lnTo>
                    <a:pt x="414" y="210"/>
                  </a:lnTo>
                  <a:lnTo>
                    <a:pt x="409" y="214"/>
                  </a:lnTo>
                  <a:lnTo>
                    <a:pt x="405" y="247"/>
                  </a:lnTo>
                  <a:lnTo>
                    <a:pt x="409" y="252"/>
                  </a:lnTo>
                  <a:lnTo>
                    <a:pt x="407" y="259"/>
                  </a:lnTo>
                  <a:lnTo>
                    <a:pt x="401" y="262"/>
                  </a:lnTo>
                  <a:lnTo>
                    <a:pt x="390" y="293"/>
                  </a:lnTo>
                  <a:lnTo>
                    <a:pt x="392" y="299"/>
                  </a:lnTo>
                  <a:lnTo>
                    <a:pt x="388" y="305"/>
                  </a:lnTo>
                  <a:lnTo>
                    <a:pt x="382" y="307"/>
                  </a:lnTo>
                  <a:lnTo>
                    <a:pt x="363" y="335"/>
                  </a:lnTo>
                  <a:lnTo>
                    <a:pt x="364" y="341"/>
                  </a:lnTo>
                  <a:lnTo>
                    <a:pt x="359" y="346"/>
                  </a:lnTo>
                  <a:lnTo>
                    <a:pt x="353" y="346"/>
                  </a:lnTo>
                  <a:lnTo>
                    <a:pt x="328" y="368"/>
                  </a:lnTo>
                  <a:lnTo>
                    <a:pt x="327" y="375"/>
                  </a:lnTo>
                  <a:lnTo>
                    <a:pt x="321" y="378"/>
                  </a:lnTo>
                  <a:lnTo>
                    <a:pt x="315" y="377"/>
                  </a:lnTo>
                  <a:lnTo>
                    <a:pt x="286" y="393"/>
                  </a:lnTo>
                  <a:lnTo>
                    <a:pt x="283" y="399"/>
                  </a:lnTo>
                  <a:lnTo>
                    <a:pt x="277" y="401"/>
                  </a:lnTo>
                  <a:lnTo>
                    <a:pt x="271" y="398"/>
                  </a:lnTo>
                  <a:lnTo>
                    <a:pt x="239" y="406"/>
                  </a:lnTo>
                  <a:lnTo>
                    <a:pt x="235" y="411"/>
                  </a:lnTo>
                  <a:lnTo>
                    <a:pt x="228" y="412"/>
                  </a:lnTo>
                  <a:lnTo>
                    <a:pt x="223" y="408"/>
                  </a:lnTo>
                  <a:lnTo>
                    <a:pt x="190" y="408"/>
                  </a:lnTo>
                  <a:lnTo>
                    <a:pt x="185" y="412"/>
                  </a:lnTo>
                  <a:lnTo>
                    <a:pt x="178" y="411"/>
                  </a:lnTo>
                  <a:lnTo>
                    <a:pt x="175" y="406"/>
                  </a:lnTo>
                  <a:lnTo>
                    <a:pt x="142" y="398"/>
                  </a:lnTo>
                  <a:lnTo>
                    <a:pt x="136" y="401"/>
                  </a:lnTo>
                  <a:lnTo>
                    <a:pt x="130" y="399"/>
                  </a:lnTo>
                  <a:lnTo>
                    <a:pt x="128" y="393"/>
                  </a:lnTo>
                  <a:lnTo>
                    <a:pt x="98" y="377"/>
                  </a:lnTo>
                  <a:lnTo>
                    <a:pt x="92" y="378"/>
                  </a:lnTo>
                  <a:lnTo>
                    <a:pt x="86" y="375"/>
                  </a:lnTo>
                  <a:lnTo>
                    <a:pt x="85" y="368"/>
                  </a:lnTo>
                  <a:lnTo>
                    <a:pt x="60" y="346"/>
                  </a:lnTo>
                  <a:lnTo>
                    <a:pt x="54" y="346"/>
                  </a:lnTo>
                  <a:lnTo>
                    <a:pt x="49" y="341"/>
                  </a:lnTo>
                  <a:lnTo>
                    <a:pt x="50" y="335"/>
                  </a:lnTo>
                  <a:lnTo>
                    <a:pt x="31" y="307"/>
                  </a:lnTo>
                  <a:lnTo>
                    <a:pt x="25" y="305"/>
                  </a:lnTo>
                  <a:lnTo>
                    <a:pt x="22" y="299"/>
                  </a:lnTo>
                  <a:lnTo>
                    <a:pt x="24" y="293"/>
                  </a:lnTo>
                  <a:lnTo>
                    <a:pt x="12" y="262"/>
                  </a:lnTo>
                  <a:lnTo>
                    <a:pt x="6" y="259"/>
                  </a:lnTo>
                  <a:lnTo>
                    <a:pt x="5" y="252"/>
                  </a:lnTo>
                  <a:lnTo>
                    <a:pt x="8" y="247"/>
                  </a:lnTo>
                  <a:lnTo>
                    <a:pt x="4" y="214"/>
                  </a:lnTo>
                  <a:lnTo>
                    <a:pt x="0" y="210"/>
                  </a:lnTo>
                  <a:lnTo>
                    <a:pt x="0" y="203"/>
                  </a:lnTo>
                  <a:lnTo>
                    <a:pt x="4" y="198"/>
                  </a:lnTo>
                  <a:lnTo>
                    <a:pt x="8" y="165"/>
                  </a:lnTo>
                  <a:lnTo>
                    <a:pt x="5" y="160"/>
                  </a:lnTo>
                  <a:lnTo>
                    <a:pt x="6" y="153"/>
                  </a:lnTo>
                  <a:lnTo>
                    <a:pt x="12" y="150"/>
                  </a:lnTo>
                  <a:lnTo>
                    <a:pt x="24" y="119"/>
                  </a:lnTo>
                  <a:lnTo>
                    <a:pt x="22" y="113"/>
                  </a:lnTo>
                  <a:lnTo>
                    <a:pt x="25" y="107"/>
                  </a:lnTo>
                  <a:lnTo>
                    <a:pt x="31" y="105"/>
                  </a:lnTo>
                  <a:lnTo>
                    <a:pt x="50" y="78"/>
                  </a:lnTo>
                  <a:lnTo>
                    <a:pt x="49" y="71"/>
                  </a:lnTo>
                  <a:lnTo>
                    <a:pt x="54" y="66"/>
                  </a:lnTo>
                  <a:lnTo>
                    <a:pt x="60" y="66"/>
                  </a:lnTo>
                  <a:lnTo>
                    <a:pt x="85" y="44"/>
                  </a:lnTo>
                  <a:lnTo>
                    <a:pt x="86" y="38"/>
                  </a:lnTo>
                  <a:lnTo>
                    <a:pt x="92" y="34"/>
                  </a:lnTo>
                  <a:lnTo>
                    <a:pt x="98" y="35"/>
                  </a:lnTo>
                  <a:lnTo>
                    <a:pt x="128" y="20"/>
                  </a:lnTo>
                  <a:lnTo>
                    <a:pt x="130" y="14"/>
                  </a:lnTo>
                  <a:lnTo>
                    <a:pt x="136" y="11"/>
                  </a:lnTo>
                  <a:lnTo>
                    <a:pt x="142" y="14"/>
                  </a:lnTo>
                  <a:lnTo>
                    <a:pt x="174" y="6"/>
                  </a:lnTo>
                  <a:close/>
                </a:path>
              </a:pathLst>
            </a:custGeom>
            <a:solidFill>
              <a:srgbClr val="FFD3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3" name="Freeform 30"/>
            <p:cNvSpPr>
              <a:spLocks/>
            </p:cNvSpPr>
            <p:nvPr userDrawn="1"/>
          </p:nvSpPr>
          <p:spPr bwMode="auto">
            <a:xfrm>
              <a:off x="923925" y="473075"/>
              <a:ext cx="42863" cy="52388"/>
            </a:xfrm>
            <a:custGeom>
              <a:avLst/>
              <a:gdLst/>
              <a:ahLst/>
              <a:cxnLst>
                <a:cxn ang="0">
                  <a:pos x="24" y="158"/>
                </a:cxn>
                <a:cxn ang="0">
                  <a:pos x="69" y="179"/>
                </a:cxn>
                <a:cxn ang="0">
                  <a:pos x="108" y="165"/>
                </a:cxn>
                <a:cxn ang="0">
                  <a:pos x="67" y="125"/>
                </a:cxn>
                <a:cxn ang="0">
                  <a:pos x="33" y="54"/>
                </a:cxn>
                <a:cxn ang="0">
                  <a:pos x="132" y="10"/>
                </a:cxn>
                <a:cxn ang="0">
                  <a:pos x="194" y="39"/>
                </a:cxn>
                <a:cxn ang="0">
                  <a:pos x="170" y="73"/>
                </a:cxn>
                <a:cxn ang="0">
                  <a:pos x="129" y="54"/>
                </a:cxn>
                <a:cxn ang="0">
                  <a:pos x="88" y="68"/>
                </a:cxn>
                <a:cxn ang="0">
                  <a:pos x="113" y="96"/>
                </a:cxn>
                <a:cxn ang="0">
                  <a:pos x="164" y="173"/>
                </a:cxn>
                <a:cxn ang="0">
                  <a:pos x="61" y="222"/>
                </a:cxn>
                <a:cxn ang="0">
                  <a:pos x="0" y="195"/>
                </a:cxn>
                <a:cxn ang="0">
                  <a:pos x="24" y="158"/>
                </a:cxn>
              </a:cxnLst>
              <a:rect l="0" t="0" r="r" b="b"/>
              <a:pathLst>
                <a:path w="194" h="233">
                  <a:moveTo>
                    <a:pt x="24" y="158"/>
                  </a:moveTo>
                  <a:cubicBezTo>
                    <a:pt x="35" y="165"/>
                    <a:pt x="54" y="175"/>
                    <a:pt x="69" y="179"/>
                  </a:cubicBezTo>
                  <a:cubicBezTo>
                    <a:pt x="85" y="183"/>
                    <a:pt x="104" y="184"/>
                    <a:pt x="108" y="165"/>
                  </a:cubicBezTo>
                  <a:cubicBezTo>
                    <a:pt x="113" y="146"/>
                    <a:pt x="89" y="138"/>
                    <a:pt x="67" y="125"/>
                  </a:cubicBezTo>
                  <a:cubicBezTo>
                    <a:pt x="45" y="112"/>
                    <a:pt x="24" y="94"/>
                    <a:pt x="33" y="54"/>
                  </a:cubicBezTo>
                  <a:cubicBezTo>
                    <a:pt x="44" y="10"/>
                    <a:pt x="94" y="0"/>
                    <a:pt x="132" y="10"/>
                  </a:cubicBezTo>
                  <a:cubicBezTo>
                    <a:pt x="155" y="16"/>
                    <a:pt x="175" y="26"/>
                    <a:pt x="194" y="39"/>
                  </a:cubicBezTo>
                  <a:cubicBezTo>
                    <a:pt x="170" y="73"/>
                    <a:pt x="170" y="73"/>
                    <a:pt x="170" y="73"/>
                  </a:cubicBezTo>
                  <a:cubicBezTo>
                    <a:pt x="158" y="65"/>
                    <a:pt x="140" y="57"/>
                    <a:pt x="129" y="54"/>
                  </a:cubicBezTo>
                  <a:cubicBezTo>
                    <a:pt x="103" y="48"/>
                    <a:pt x="91" y="55"/>
                    <a:pt x="88" y="68"/>
                  </a:cubicBezTo>
                  <a:cubicBezTo>
                    <a:pt x="86" y="76"/>
                    <a:pt x="90" y="85"/>
                    <a:pt x="113" y="96"/>
                  </a:cubicBezTo>
                  <a:cubicBezTo>
                    <a:pt x="163" y="120"/>
                    <a:pt x="172" y="145"/>
                    <a:pt x="164" y="173"/>
                  </a:cubicBezTo>
                  <a:cubicBezTo>
                    <a:pt x="152" y="224"/>
                    <a:pt x="107" y="233"/>
                    <a:pt x="61" y="222"/>
                  </a:cubicBezTo>
                  <a:cubicBezTo>
                    <a:pt x="40" y="217"/>
                    <a:pt x="19" y="207"/>
                    <a:pt x="0" y="195"/>
                  </a:cubicBezTo>
                  <a:lnTo>
                    <a:pt x="24" y="15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4" name="Freeform 31"/>
            <p:cNvSpPr>
              <a:spLocks/>
            </p:cNvSpPr>
            <p:nvPr userDrawn="1"/>
          </p:nvSpPr>
          <p:spPr bwMode="auto">
            <a:xfrm>
              <a:off x="923925" y="473075"/>
              <a:ext cx="42863" cy="52388"/>
            </a:xfrm>
            <a:custGeom>
              <a:avLst/>
              <a:gdLst/>
              <a:ahLst/>
              <a:cxnLst>
                <a:cxn ang="0">
                  <a:pos x="24" y="158"/>
                </a:cxn>
                <a:cxn ang="0">
                  <a:pos x="69" y="179"/>
                </a:cxn>
                <a:cxn ang="0">
                  <a:pos x="108" y="165"/>
                </a:cxn>
                <a:cxn ang="0">
                  <a:pos x="67" y="125"/>
                </a:cxn>
                <a:cxn ang="0">
                  <a:pos x="33" y="54"/>
                </a:cxn>
                <a:cxn ang="0">
                  <a:pos x="132" y="10"/>
                </a:cxn>
                <a:cxn ang="0">
                  <a:pos x="194" y="39"/>
                </a:cxn>
                <a:cxn ang="0">
                  <a:pos x="170" y="73"/>
                </a:cxn>
                <a:cxn ang="0">
                  <a:pos x="129" y="54"/>
                </a:cxn>
                <a:cxn ang="0">
                  <a:pos x="88" y="68"/>
                </a:cxn>
                <a:cxn ang="0">
                  <a:pos x="113" y="96"/>
                </a:cxn>
                <a:cxn ang="0">
                  <a:pos x="164" y="173"/>
                </a:cxn>
                <a:cxn ang="0">
                  <a:pos x="61" y="222"/>
                </a:cxn>
                <a:cxn ang="0">
                  <a:pos x="0" y="195"/>
                </a:cxn>
                <a:cxn ang="0">
                  <a:pos x="24" y="158"/>
                </a:cxn>
              </a:cxnLst>
              <a:rect l="0" t="0" r="r" b="b"/>
              <a:pathLst>
                <a:path w="194" h="233">
                  <a:moveTo>
                    <a:pt x="24" y="158"/>
                  </a:moveTo>
                  <a:cubicBezTo>
                    <a:pt x="35" y="165"/>
                    <a:pt x="54" y="175"/>
                    <a:pt x="69" y="179"/>
                  </a:cubicBezTo>
                  <a:cubicBezTo>
                    <a:pt x="85" y="183"/>
                    <a:pt x="104" y="184"/>
                    <a:pt x="108" y="165"/>
                  </a:cubicBezTo>
                  <a:cubicBezTo>
                    <a:pt x="113" y="146"/>
                    <a:pt x="89" y="138"/>
                    <a:pt x="67" y="125"/>
                  </a:cubicBezTo>
                  <a:cubicBezTo>
                    <a:pt x="45" y="112"/>
                    <a:pt x="24" y="94"/>
                    <a:pt x="33" y="54"/>
                  </a:cubicBezTo>
                  <a:cubicBezTo>
                    <a:pt x="44" y="10"/>
                    <a:pt x="94" y="0"/>
                    <a:pt x="132" y="10"/>
                  </a:cubicBezTo>
                  <a:cubicBezTo>
                    <a:pt x="155" y="16"/>
                    <a:pt x="175" y="26"/>
                    <a:pt x="194" y="39"/>
                  </a:cubicBezTo>
                  <a:cubicBezTo>
                    <a:pt x="170" y="73"/>
                    <a:pt x="170" y="73"/>
                    <a:pt x="170" y="73"/>
                  </a:cubicBezTo>
                  <a:cubicBezTo>
                    <a:pt x="158" y="65"/>
                    <a:pt x="140" y="57"/>
                    <a:pt x="129" y="54"/>
                  </a:cubicBezTo>
                  <a:cubicBezTo>
                    <a:pt x="103" y="48"/>
                    <a:pt x="91" y="55"/>
                    <a:pt x="88" y="68"/>
                  </a:cubicBezTo>
                  <a:cubicBezTo>
                    <a:pt x="86" y="76"/>
                    <a:pt x="90" y="85"/>
                    <a:pt x="113" y="96"/>
                  </a:cubicBezTo>
                  <a:cubicBezTo>
                    <a:pt x="163" y="120"/>
                    <a:pt x="172" y="145"/>
                    <a:pt x="164" y="173"/>
                  </a:cubicBezTo>
                  <a:cubicBezTo>
                    <a:pt x="152" y="224"/>
                    <a:pt x="107" y="233"/>
                    <a:pt x="61" y="222"/>
                  </a:cubicBezTo>
                  <a:cubicBezTo>
                    <a:pt x="40" y="217"/>
                    <a:pt x="19" y="207"/>
                    <a:pt x="0" y="195"/>
                  </a:cubicBezTo>
                  <a:lnTo>
                    <a:pt x="24" y="158"/>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65" name="Freeform 32"/>
            <p:cNvSpPr>
              <a:spLocks noEditPoints="1"/>
            </p:cNvSpPr>
            <p:nvPr userDrawn="1"/>
          </p:nvSpPr>
          <p:spPr bwMode="auto">
            <a:xfrm>
              <a:off x="985838" y="495300"/>
              <a:ext cx="57150" cy="60325"/>
            </a:xfrm>
            <a:custGeom>
              <a:avLst/>
              <a:gdLst/>
              <a:ahLst/>
              <a:cxnLst>
                <a:cxn ang="0">
                  <a:pos x="181" y="33"/>
                </a:cxn>
                <a:cxn ang="0">
                  <a:pos x="230" y="185"/>
                </a:cxn>
                <a:cxn ang="0">
                  <a:pos x="77" y="231"/>
                </a:cxn>
                <a:cxn ang="0">
                  <a:pos x="28" y="79"/>
                </a:cxn>
                <a:cxn ang="0">
                  <a:pos x="181" y="33"/>
                </a:cxn>
                <a:cxn ang="0">
                  <a:pos x="97" y="192"/>
                </a:cxn>
                <a:cxn ang="0">
                  <a:pos x="179" y="158"/>
                </a:cxn>
                <a:cxn ang="0">
                  <a:pos x="160" y="72"/>
                </a:cxn>
                <a:cxn ang="0">
                  <a:pos x="78" y="105"/>
                </a:cxn>
                <a:cxn ang="0">
                  <a:pos x="97" y="192"/>
                </a:cxn>
              </a:cxnLst>
              <a:rect l="0" t="0" r="r" b="b"/>
              <a:pathLst>
                <a:path w="258" h="264">
                  <a:moveTo>
                    <a:pt x="181" y="33"/>
                  </a:moveTo>
                  <a:cubicBezTo>
                    <a:pt x="244" y="66"/>
                    <a:pt x="258" y="130"/>
                    <a:pt x="230" y="185"/>
                  </a:cubicBezTo>
                  <a:cubicBezTo>
                    <a:pt x="201" y="239"/>
                    <a:pt x="140" y="264"/>
                    <a:pt x="77" y="231"/>
                  </a:cubicBezTo>
                  <a:cubicBezTo>
                    <a:pt x="13" y="197"/>
                    <a:pt x="0" y="133"/>
                    <a:pt x="28" y="79"/>
                  </a:cubicBezTo>
                  <a:cubicBezTo>
                    <a:pt x="56" y="25"/>
                    <a:pt x="117" y="0"/>
                    <a:pt x="181" y="33"/>
                  </a:cubicBezTo>
                  <a:moveTo>
                    <a:pt x="97" y="192"/>
                  </a:moveTo>
                  <a:cubicBezTo>
                    <a:pt x="125" y="206"/>
                    <a:pt x="158" y="199"/>
                    <a:pt x="179" y="158"/>
                  </a:cubicBezTo>
                  <a:cubicBezTo>
                    <a:pt x="201" y="117"/>
                    <a:pt x="188" y="86"/>
                    <a:pt x="160" y="72"/>
                  </a:cubicBezTo>
                  <a:cubicBezTo>
                    <a:pt x="132" y="57"/>
                    <a:pt x="100" y="64"/>
                    <a:pt x="78" y="105"/>
                  </a:cubicBezTo>
                  <a:cubicBezTo>
                    <a:pt x="57" y="146"/>
                    <a:pt x="69" y="177"/>
                    <a:pt x="97"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6" name="Freeform 33"/>
            <p:cNvSpPr>
              <a:spLocks noEditPoints="1"/>
            </p:cNvSpPr>
            <p:nvPr userDrawn="1"/>
          </p:nvSpPr>
          <p:spPr bwMode="auto">
            <a:xfrm>
              <a:off x="985838" y="495300"/>
              <a:ext cx="57150" cy="60325"/>
            </a:xfrm>
            <a:custGeom>
              <a:avLst/>
              <a:gdLst/>
              <a:ahLst/>
              <a:cxnLst>
                <a:cxn ang="0">
                  <a:pos x="181" y="33"/>
                </a:cxn>
                <a:cxn ang="0">
                  <a:pos x="230" y="185"/>
                </a:cxn>
                <a:cxn ang="0">
                  <a:pos x="77" y="231"/>
                </a:cxn>
                <a:cxn ang="0">
                  <a:pos x="28" y="79"/>
                </a:cxn>
                <a:cxn ang="0">
                  <a:pos x="181" y="33"/>
                </a:cxn>
                <a:cxn ang="0">
                  <a:pos x="97" y="192"/>
                </a:cxn>
                <a:cxn ang="0">
                  <a:pos x="179" y="158"/>
                </a:cxn>
                <a:cxn ang="0">
                  <a:pos x="160" y="72"/>
                </a:cxn>
                <a:cxn ang="0">
                  <a:pos x="78" y="105"/>
                </a:cxn>
                <a:cxn ang="0">
                  <a:pos x="97" y="192"/>
                </a:cxn>
              </a:cxnLst>
              <a:rect l="0" t="0" r="r" b="b"/>
              <a:pathLst>
                <a:path w="258" h="264">
                  <a:moveTo>
                    <a:pt x="181" y="33"/>
                  </a:moveTo>
                  <a:cubicBezTo>
                    <a:pt x="244" y="66"/>
                    <a:pt x="258" y="130"/>
                    <a:pt x="230" y="185"/>
                  </a:cubicBezTo>
                  <a:cubicBezTo>
                    <a:pt x="201" y="239"/>
                    <a:pt x="140" y="264"/>
                    <a:pt x="77" y="231"/>
                  </a:cubicBezTo>
                  <a:cubicBezTo>
                    <a:pt x="13" y="197"/>
                    <a:pt x="0" y="133"/>
                    <a:pt x="28" y="79"/>
                  </a:cubicBezTo>
                  <a:cubicBezTo>
                    <a:pt x="56" y="25"/>
                    <a:pt x="117" y="0"/>
                    <a:pt x="181" y="33"/>
                  </a:cubicBezTo>
                  <a:close/>
                  <a:moveTo>
                    <a:pt x="97" y="192"/>
                  </a:moveTo>
                  <a:cubicBezTo>
                    <a:pt x="125" y="206"/>
                    <a:pt x="158" y="199"/>
                    <a:pt x="179" y="158"/>
                  </a:cubicBezTo>
                  <a:cubicBezTo>
                    <a:pt x="201" y="117"/>
                    <a:pt x="188" y="86"/>
                    <a:pt x="160" y="72"/>
                  </a:cubicBezTo>
                  <a:cubicBezTo>
                    <a:pt x="132" y="57"/>
                    <a:pt x="100" y="64"/>
                    <a:pt x="78" y="105"/>
                  </a:cubicBezTo>
                  <a:cubicBezTo>
                    <a:pt x="57" y="146"/>
                    <a:pt x="69" y="177"/>
                    <a:pt x="97" y="192"/>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67" name="Freeform 34"/>
            <p:cNvSpPr>
              <a:spLocks/>
            </p:cNvSpPr>
            <p:nvPr userDrawn="1"/>
          </p:nvSpPr>
          <p:spPr bwMode="auto">
            <a:xfrm>
              <a:off x="1049338" y="538163"/>
              <a:ext cx="41275" cy="58738"/>
            </a:xfrm>
            <a:custGeom>
              <a:avLst/>
              <a:gdLst/>
              <a:ahLst/>
              <a:cxnLst>
                <a:cxn ang="0">
                  <a:pos x="137" y="0"/>
                </a:cxn>
                <a:cxn ang="0">
                  <a:pos x="0" y="168"/>
                </a:cxn>
                <a:cxn ang="0">
                  <a:pos x="102" y="261"/>
                </a:cxn>
                <a:cxn ang="0">
                  <a:pos x="136" y="228"/>
                </a:cxn>
                <a:cxn ang="0">
                  <a:pos x="69" y="165"/>
                </a:cxn>
                <a:cxn ang="0">
                  <a:pos x="181" y="37"/>
                </a:cxn>
              </a:cxnLst>
              <a:rect l="0" t="0" r="r" b="b"/>
              <a:pathLst>
                <a:path w="181" h="261">
                  <a:moveTo>
                    <a:pt x="137" y="0"/>
                  </a:moveTo>
                  <a:cubicBezTo>
                    <a:pt x="0" y="168"/>
                    <a:pt x="0" y="168"/>
                    <a:pt x="0" y="168"/>
                  </a:cubicBezTo>
                  <a:cubicBezTo>
                    <a:pt x="36" y="197"/>
                    <a:pt x="70" y="228"/>
                    <a:pt x="102" y="261"/>
                  </a:cubicBezTo>
                  <a:cubicBezTo>
                    <a:pt x="136" y="228"/>
                    <a:pt x="136" y="228"/>
                    <a:pt x="136" y="228"/>
                  </a:cubicBezTo>
                  <a:cubicBezTo>
                    <a:pt x="114" y="206"/>
                    <a:pt x="92" y="185"/>
                    <a:pt x="69" y="165"/>
                  </a:cubicBezTo>
                  <a:cubicBezTo>
                    <a:pt x="181" y="37"/>
                    <a:pt x="181" y="37"/>
                    <a:pt x="181" y="3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68" name="Freeform 35"/>
            <p:cNvSpPr>
              <a:spLocks/>
            </p:cNvSpPr>
            <p:nvPr userDrawn="1"/>
          </p:nvSpPr>
          <p:spPr bwMode="auto">
            <a:xfrm>
              <a:off x="1049338" y="538163"/>
              <a:ext cx="41275" cy="58738"/>
            </a:xfrm>
            <a:custGeom>
              <a:avLst/>
              <a:gdLst/>
              <a:ahLst/>
              <a:cxnLst>
                <a:cxn ang="0">
                  <a:pos x="137" y="0"/>
                </a:cxn>
                <a:cxn ang="0">
                  <a:pos x="0" y="168"/>
                </a:cxn>
                <a:cxn ang="0">
                  <a:pos x="102" y="261"/>
                </a:cxn>
                <a:cxn ang="0">
                  <a:pos x="136" y="228"/>
                </a:cxn>
                <a:cxn ang="0">
                  <a:pos x="69" y="165"/>
                </a:cxn>
                <a:cxn ang="0">
                  <a:pos x="181" y="37"/>
                </a:cxn>
              </a:cxnLst>
              <a:rect l="0" t="0" r="r" b="b"/>
              <a:pathLst>
                <a:path w="181" h="261">
                  <a:moveTo>
                    <a:pt x="137" y="0"/>
                  </a:moveTo>
                  <a:cubicBezTo>
                    <a:pt x="0" y="168"/>
                    <a:pt x="0" y="168"/>
                    <a:pt x="0" y="168"/>
                  </a:cubicBezTo>
                  <a:cubicBezTo>
                    <a:pt x="36" y="197"/>
                    <a:pt x="70" y="228"/>
                    <a:pt x="102" y="261"/>
                  </a:cubicBezTo>
                  <a:cubicBezTo>
                    <a:pt x="136" y="228"/>
                    <a:pt x="136" y="228"/>
                    <a:pt x="136" y="228"/>
                  </a:cubicBezTo>
                  <a:cubicBezTo>
                    <a:pt x="114" y="206"/>
                    <a:pt x="92" y="185"/>
                    <a:pt x="69" y="165"/>
                  </a:cubicBezTo>
                  <a:cubicBezTo>
                    <a:pt x="181" y="37"/>
                    <a:pt x="181" y="37"/>
                    <a:pt x="181" y="37"/>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69" name="Freeform 36"/>
            <p:cNvSpPr>
              <a:spLocks/>
            </p:cNvSpPr>
            <p:nvPr userDrawn="1"/>
          </p:nvSpPr>
          <p:spPr bwMode="auto">
            <a:xfrm>
              <a:off x="1133475" y="673100"/>
              <a:ext cx="50800" cy="26988"/>
            </a:xfrm>
            <a:custGeom>
              <a:avLst/>
              <a:gdLst/>
              <a:ahLst/>
              <a:cxnLst>
                <a:cxn ang="0">
                  <a:pos x="223" y="54"/>
                </a:cxn>
                <a:cxn ang="0">
                  <a:pos x="18" y="127"/>
                </a:cxn>
                <a:cxn ang="0">
                  <a:pos x="0" y="80"/>
                </a:cxn>
                <a:cxn ang="0">
                  <a:pos x="203" y="0"/>
                </a:cxn>
              </a:cxnLst>
              <a:rect l="0" t="0" r="r" b="b"/>
              <a:pathLst>
                <a:path w="223" h="127">
                  <a:moveTo>
                    <a:pt x="223" y="54"/>
                  </a:moveTo>
                  <a:cubicBezTo>
                    <a:pt x="18" y="127"/>
                    <a:pt x="18" y="127"/>
                    <a:pt x="18" y="127"/>
                  </a:cubicBezTo>
                  <a:cubicBezTo>
                    <a:pt x="13" y="112"/>
                    <a:pt x="6" y="96"/>
                    <a:pt x="0" y="80"/>
                  </a:cubicBezTo>
                  <a:cubicBezTo>
                    <a:pt x="203" y="0"/>
                    <a:pt x="203" y="0"/>
                    <a:pt x="203"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0" name="Freeform 37"/>
            <p:cNvSpPr>
              <a:spLocks/>
            </p:cNvSpPr>
            <p:nvPr userDrawn="1"/>
          </p:nvSpPr>
          <p:spPr bwMode="auto">
            <a:xfrm>
              <a:off x="1133475" y="673100"/>
              <a:ext cx="50800" cy="26988"/>
            </a:xfrm>
            <a:custGeom>
              <a:avLst/>
              <a:gdLst/>
              <a:ahLst/>
              <a:cxnLst>
                <a:cxn ang="0">
                  <a:pos x="223" y="54"/>
                </a:cxn>
                <a:cxn ang="0">
                  <a:pos x="18" y="127"/>
                </a:cxn>
                <a:cxn ang="0">
                  <a:pos x="0" y="80"/>
                </a:cxn>
                <a:cxn ang="0">
                  <a:pos x="203" y="0"/>
                </a:cxn>
              </a:cxnLst>
              <a:rect l="0" t="0" r="r" b="b"/>
              <a:pathLst>
                <a:path w="223" h="127">
                  <a:moveTo>
                    <a:pt x="223" y="54"/>
                  </a:moveTo>
                  <a:cubicBezTo>
                    <a:pt x="18" y="127"/>
                    <a:pt x="18" y="127"/>
                    <a:pt x="18" y="127"/>
                  </a:cubicBezTo>
                  <a:cubicBezTo>
                    <a:pt x="13" y="112"/>
                    <a:pt x="6" y="96"/>
                    <a:pt x="0" y="80"/>
                  </a:cubicBezTo>
                  <a:cubicBezTo>
                    <a:pt x="203" y="0"/>
                    <a:pt x="203" y="0"/>
                    <a:pt x="203" y="0"/>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1" name="Freeform 38"/>
            <p:cNvSpPr>
              <a:spLocks/>
            </p:cNvSpPr>
            <p:nvPr userDrawn="1"/>
          </p:nvSpPr>
          <p:spPr bwMode="auto">
            <a:xfrm>
              <a:off x="1152525" y="731838"/>
              <a:ext cx="50800" cy="49213"/>
            </a:xfrm>
            <a:custGeom>
              <a:avLst/>
              <a:gdLst/>
              <a:ahLst/>
              <a:cxnLst>
                <a:cxn ang="0">
                  <a:pos x="225" y="162"/>
                </a:cxn>
                <a:cxn ang="0">
                  <a:pos x="57" y="128"/>
                </a:cxn>
                <a:cxn ang="0">
                  <a:pos x="57" y="128"/>
                </a:cxn>
                <a:cxn ang="0">
                  <a:pos x="212" y="57"/>
                </a:cxn>
                <a:cxn ang="0">
                  <a:pos x="203" y="0"/>
                </a:cxn>
                <a:cxn ang="0">
                  <a:pos x="0" y="106"/>
                </a:cxn>
                <a:cxn ang="0">
                  <a:pos x="7" y="165"/>
                </a:cxn>
                <a:cxn ang="0">
                  <a:pos x="228" y="217"/>
                </a:cxn>
              </a:cxnLst>
              <a:rect l="0" t="0" r="r" b="b"/>
              <a:pathLst>
                <a:path w="228" h="217">
                  <a:moveTo>
                    <a:pt x="225" y="162"/>
                  </a:moveTo>
                  <a:cubicBezTo>
                    <a:pt x="57" y="128"/>
                    <a:pt x="57" y="128"/>
                    <a:pt x="57" y="128"/>
                  </a:cubicBezTo>
                  <a:cubicBezTo>
                    <a:pt x="57" y="128"/>
                    <a:pt x="57" y="128"/>
                    <a:pt x="57" y="128"/>
                  </a:cubicBezTo>
                  <a:cubicBezTo>
                    <a:pt x="212" y="57"/>
                    <a:pt x="212" y="57"/>
                    <a:pt x="212" y="57"/>
                  </a:cubicBezTo>
                  <a:cubicBezTo>
                    <a:pt x="203" y="0"/>
                    <a:pt x="203" y="0"/>
                    <a:pt x="203" y="0"/>
                  </a:cubicBezTo>
                  <a:cubicBezTo>
                    <a:pt x="0" y="106"/>
                    <a:pt x="0" y="106"/>
                    <a:pt x="0" y="106"/>
                  </a:cubicBezTo>
                  <a:cubicBezTo>
                    <a:pt x="3" y="125"/>
                    <a:pt x="5" y="145"/>
                    <a:pt x="7" y="165"/>
                  </a:cubicBezTo>
                  <a:cubicBezTo>
                    <a:pt x="228" y="217"/>
                    <a:pt x="228" y="217"/>
                    <a:pt x="228" y="21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2" name="Freeform 39"/>
            <p:cNvSpPr>
              <a:spLocks/>
            </p:cNvSpPr>
            <p:nvPr userDrawn="1"/>
          </p:nvSpPr>
          <p:spPr bwMode="auto">
            <a:xfrm>
              <a:off x="1152525" y="731838"/>
              <a:ext cx="50800" cy="49213"/>
            </a:xfrm>
            <a:custGeom>
              <a:avLst/>
              <a:gdLst/>
              <a:ahLst/>
              <a:cxnLst>
                <a:cxn ang="0">
                  <a:pos x="225" y="162"/>
                </a:cxn>
                <a:cxn ang="0">
                  <a:pos x="57" y="128"/>
                </a:cxn>
                <a:cxn ang="0">
                  <a:pos x="57" y="128"/>
                </a:cxn>
                <a:cxn ang="0">
                  <a:pos x="212" y="57"/>
                </a:cxn>
                <a:cxn ang="0">
                  <a:pos x="203" y="0"/>
                </a:cxn>
                <a:cxn ang="0">
                  <a:pos x="0" y="106"/>
                </a:cxn>
                <a:cxn ang="0">
                  <a:pos x="7" y="165"/>
                </a:cxn>
                <a:cxn ang="0">
                  <a:pos x="228" y="217"/>
                </a:cxn>
              </a:cxnLst>
              <a:rect l="0" t="0" r="r" b="b"/>
              <a:pathLst>
                <a:path w="228" h="217">
                  <a:moveTo>
                    <a:pt x="225" y="162"/>
                  </a:moveTo>
                  <a:cubicBezTo>
                    <a:pt x="57" y="128"/>
                    <a:pt x="57" y="128"/>
                    <a:pt x="57" y="128"/>
                  </a:cubicBezTo>
                  <a:cubicBezTo>
                    <a:pt x="57" y="128"/>
                    <a:pt x="57" y="128"/>
                    <a:pt x="57" y="128"/>
                  </a:cubicBezTo>
                  <a:cubicBezTo>
                    <a:pt x="212" y="57"/>
                    <a:pt x="212" y="57"/>
                    <a:pt x="212" y="57"/>
                  </a:cubicBezTo>
                  <a:cubicBezTo>
                    <a:pt x="203" y="0"/>
                    <a:pt x="203" y="0"/>
                    <a:pt x="203" y="0"/>
                  </a:cubicBezTo>
                  <a:cubicBezTo>
                    <a:pt x="0" y="106"/>
                    <a:pt x="0" y="106"/>
                    <a:pt x="0" y="106"/>
                  </a:cubicBezTo>
                  <a:cubicBezTo>
                    <a:pt x="3" y="125"/>
                    <a:pt x="5" y="145"/>
                    <a:pt x="7" y="165"/>
                  </a:cubicBezTo>
                  <a:cubicBezTo>
                    <a:pt x="228" y="217"/>
                    <a:pt x="228" y="217"/>
                    <a:pt x="228" y="217"/>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3" name="Freeform 40"/>
            <p:cNvSpPr>
              <a:spLocks/>
            </p:cNvSpPr>
            <p:nvPr userDrawn="1"/>
          </p:nvSpPr>
          <p:spPr bwMode="auto">
            <a:xfrm>
              <a:off x="1149350" y="812800"/>
              <a:ext cx="50800" cy="39688"/>
            </a:xfrm>
            <a:custGeom>
              <a:avLst/>
              <a:gdLst/>
              <a:ahLst/>
              <a:cxnLst>
                <a:cxn ang="0">
                  <a:pos x="64" y="18"/>
                </a:cxn>
                <a:cxn ang="0">
                  <a:pos x="49" y="65"/>
                </a:cxn>
                <a:cxn ang="0">
                  <a:pos x="68" y="103"/>
                </a:cxn>
                <a:cxn ang="0">
                  <a:pos x="103" y="57"/>
                </a:cxn>
                <a:cxn ang="0">
                  <a:pos x="169" y="15"/>
                </a:cxn>
                <a:cxn ang="0">
                  <a:pos x="225" y="108"/>
                </a:cxn>
                <a:cxn ang="0">
                  <a:pos x="203" y="173"/>
                </a:cxn>
                <a:cxn ang="0">
                  <a:pos x="166" y="153"/>
                </a:cxn>
                <a:cxn ang="0">
                  <a:pos x="180" y="110"/>
                </a:cxn>
                <a:cxn ang="0">
                  <a:pos x="162" y="71"/>
                </a:cxn>
                <a:cxn ang="0">
                  <a:pos x="137" y="99"/>
                </a:cxn>
                <a:cxn ang="0">
                  <a:pos x="66" y="160"/>
                </a:cxn>
                <a:cxn ang="0">
                  <a:pos x="5" y="63"/>
                </a:cxn>
                <a:cxn ang="0">
                  <a:pos x="25" y="0"/>
                </a:cxn>
                <a:cxn ang="0">
                  <a:pos x="64" y="18"/>
                </a:cxn>
              </a:cxnLst>
              <a:rect l="0" t="0" r="r" b="b"/>
              <a:pathLst>
                <a:path w="230" h="173">
                  <a:moveTo>
                    <a:pt x="64" y="18"/>
                  </a:moveTo>
                  <a:cubicBezTo>
                    <a:pt x="59" y="30"/>
                    <a:pt x="51" y="50"/>
                    <a:pt x="49" y="65"/>
                  </a:cubicBezTo>
                  <a:cubicBezTo>
                    <a:pt x="47" y="82"/>
                    <a:pt x="49" y="100"/>
                    <a:pt x="68" y="103"/>
                  </a:cubicBezTo>
                  <a:cubicBezTo>
                    <a:pt x="88" y="105"/>
                    <a:pt x="92" y="81"/>
                    <a:pt x="103" y="57"/>
                  </a:cubicBezTo>
                  <a:cubicBezTo>
                    <a:pt x="113" y="33"/>
                    <a:pt x="129" y="10"/>
                    <a:pt x="169" y="15"/>
                  </a:cubicBezTo>
                  <a:cubicBezTo>
                    <a:pt x="214" y="20"/>
                    <a:pt x="230" y="68"/>
                    <a:pt x="225" y="108"/>
                  </a:cubicBezTo>
                  <a:cubicBezTo>
                    <a:pt x="222" y="131"/>
                    <a:pt x="214" y="152"/>
                    <a:pt x="203" y="173"/>
                  </a:cubicBezTo>
                  <a:cubicBezTo>
                    <a:pt x="166" y="153"/>
                    <a:pt x="166" y="153"/>
                    <a:pt x="166" y="153"/>
                  </a:cubicBezTo>
                  <a:cubicBezTo>
                    <a:pt x="173" y="140"/>
                    <a:pt x="179" y="121"/>
                    <a:pt x="180" y="110"/>
                  </a:cubicBezTo>
                  <a:cubicBezTo>
                    <a:pt x="184" y="84"/>
                    <a:pt x="175" y="73"/>
                    <a:pt x="162" y="71"/>
                  </a:cubicBezTo>
                  <a:cubicBezTo>
                    <a:pt x="154" y="70"/>
                    <a:pt x="146" y="75"/>
                    <a:pt x="137" y="99"/>
                  </a:cubicBezTo>
                  <a:cubicBezTo>
                    <a:pt x="119" y="151"/>
                    <a:pt x="96" y="163"/>
                    <a:pt x="66" y="160"/>
                  </a:cubicBezTo>
                  <a:cubicBezTo>
                    <a:pt x="15" y="153"/>
                    <a:pt x="0" y="109"/>
                    <a:pt x="5" y="63"/>
                  </a:cubicBezTo>
                  <a:cubicBezTo>
                    <a:pt x="8" y="41"/>
                    <a:pt x="16" y="19"/>
                    <a:pt x="25" y="0"/>
                  </a:cubicBezTo>
                  <a:lnTo>
                    <a:pt x="64"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4" name="Freeform 41"/>
            <p:cNvSpPr>
              <a:spLocks/>
            </p:cNvSpPr>
            <p:nvPr userDrawn="1"/>
          </p:nvSpPr>
          <p:spPr bwMode="auto">
            <a:xfrm>
              <a:off x="1149350" y="812800"/>
              <a:ext cx="50800" cy="39688"/>
            </a:xfrm>
            <a:custGeom>
              <a:avLst/>
              <a:gdLst/>
              <a:ahLst/>
              <a:cxnLst>
                <a:cxn ang="0">
                  <a:pos x="64" y="18"/>
                </a:cxn>
                <a:cxn ang="0">
                  <a:pos x="49" y="65"/>
                </a:cxn>
                <a:cxn ang="0">
                  <a:pos x="68" y="103"/>
                </a:cxn>
                <a:cxn ang="0">
                  <a:pos x="103" y="57"/>
                </a:cxn>
                <a:cxn ang="0">
                  <a:pos x="169" y="15"/>
                </a:cxn>
                <a:cxn ang="0">
                  <a:pos x="225" y="108"/>
                </a:cxn>
                <a:cxn ang="0">
                  <a:pos x="203" y="173"/>
                </a:cxn>
                <a:cxn ang="0">
                  <a:pos x="166" y="153"/>
                </a:cxn>
                <a:cxn ang="0">
                  <a:pos x="180" y="110"/>
                </a:cxn>
                <a:cxn ang="0">
                  <a:pos x="162" y="71"/>
                </a:cxn>
                <a:cxn ang="0">
                  <a:pos x="137" y="99"/>
                </a:cxn>
                <a:cxn ang="0">
                  <a:pos x="66" y="160"/>
                </a:cxn>
                <a:cxn ang="0">
                  <a:pos x="5" y="63"/>
                </a:cxn>
                <a:cxn ang="0">
                  <a:pos x="25" y="0"/>
                </a:cxn>
                <a:cxn ang="0">
                  <a:pos x="64" y="18"/>
                </a:cxn>
              </a:cxnLst>
              <a:rect l="0" t="0" r="r" b="b"/>
              <a:pathLst>
                <a:path w="230" h="173">
                  <a:moveTo>
                    <a:pt x="64" y="18"/>
                  </a:moveTo>
                  <a:cubicBezTo>
                    <a:pt x="59" y="30"/>
                    <a:pt x="51" y="50"/>
                    <a:pt x="49" y="65"/>
                  </a:cubicBezTo>
                  <a:cubicBezTo>
                    <a:pt x="47" y="82"/>
                    <a:pt x="49" y="100"/>
                    <a:pt x="68" y="103"/>
                  </a:cubicBezTo>
                  <a:cubicBezTo>
                    <a:pt x="88" y="105"/>
                    <a:pt x="92" y="81"/>
                    <a:pt x="103" y="57"/>
                  </a:cubicBezTo>
                  <a:cubicBezTo>
                    <a:pt x="113" y="33"/>
                    <a:pt x="129" y="10"/>
                    <a:pt x="169" y="15"/>
                  </a:cubicBezTo>
                  <a:cubicBezTo>
                    <a:pt x="214" y="20"/>
                    <a:pt x="230" y="68"/>
                    <a:pt x="225" y="108"/>
                  </a:cubicBezTo>
                  <a:cubicBezTo>
                    <a:pt x="222" y="131"/>
                    <a:pt x="214" y="152"/>
                    <a:pt x="203" y="173"/>
                  </a:cubicBezTo>
                  <a:cubicBezTo>
                    <a:pt x="166" y="153"/>
                    <a:pt x="166" y="153"/>
                    <a:pt x="166" y="153"/>
                  </a:cubicBezTo>
                  <a:cubicBezTo>
                    <a:pt x="173" y="140"/>
                    <a:pt x="179" y="121"/>
                    <a:pt x="180" y="110"/>
                  </a:cubicBezTo>
                  <a:cubicBezTo>
                    <a:pt x="184" y="84"/>
                    <a:pt x="175" y="73"/>
                    <a:pt x="162" y="71"/>
                  </a:cubicBezTo>
                  <a:cubicBezTo>
                    <a:pt x="154" y="70"/>
                    <a:pt x="146" y="75"/>
                    <a:pt x="137" y="99"/>
                  </a:cubicBezTo>
                  <a:cubicBezTo>
                    <a:pt x="119" y="151"/>
                    <a:pt x="96" y="163"/>
                    <a:pt x="66" y="160"/>
                  </a:cubicBezTo>
                  <a:cubicBezTo>
                    <a:pt x="15" y="153"/>
                    <a:pt x="0" y="109"/>
                    <a:pt x="5" y="63"/>
                  </a:cubicBezTo>
                  <a:cubicBezTo>
                    <a:pt x="8" y="41"/>
                    <a:pt x="16" y="19"/>
                    <a:pt x="25" y="0"/>
                  </a:cubicBezTo>
                  <a:lnTo>
                    <a:pt x="64" y="18"/>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5" name="Freeform 42"/>
            <p:cNvSpPr>
              <a:spLocks/>
            </p:cNvSpPr>
            <p:nvPr userDrawn="1"/>
          </p:nvSpPr>
          <p:spPr bwMode="auto">
            <a:xfrm>
              <a:off x="1133475" y="890588"/>
              <a:ext cx="53975" cy="39688"/>
            </a:xfrm>
            <a:custGeom>
              <a:avLst/>
              <a:gdLst/>
              <a:ahLst/>
              <a:cxnLst>
                <a:cxn ang="0">
                  <a:pos x="180" y="180"/>
                </a:cxn>
                <a:cxn ang="0">
                  <a:pos x="130" y="158"/>
                </a:cxn>
                <a:cxn ang="0">
                  <a:pos x="151" y="108"/>
                </a:cxn>
                <a:cxn ang="0">
                  <a:pos x="0" y="47"/>
                </a:cxn>
                <a:cxn ang="0">
                  <a:pos x="18" y="0"/>
                </a:cxn>
                <a:cxn ang="0">
                  <a:pos x="172" y="55"/>
                </a:cxn>
                <a:cxn ang="0">
                  <a:pos x="188" y="5"/>
                </a:cxn>
                <a:cxn ang="0">
                  <a:pos x="240" y="21"/>
                </a:cxn>
              </a:cxnLst>
              <a:rect l="0" t="0" r="r" b="b"/>
              <a:pathLst>
                <a:path w="240" h="180">
                  <a:moveTo>
                    <a:pt x="180" y="180"/>
                  </a:moveTo>
                  <a:cubicBezTo>
                    <a:pt x="130" y="158"/>
                    <a:pt x="130" y="158"/>
                    <a:pt x="130" y="158"/>
                  </a:cubicBezTo>
                  <a:cubicBezTo>
                    <a:pt x="138" y="142"/>
                    <a:pt x="145" y="125"/>
                    <a:pt x="151" y="108"/>
                  </a:cubicBezTo>
                  <a:cubicBezTo>
                    <a:pt x="0" y="47"/>
                    <a:pt x="0" y="47"/>
                    <a:pt x="0" y="47"/>
                  </a:cubicBezTo>
                  <a:cubicBezTo>
                    <a:pt x="7" y="32"/>
                    <a:pt x="13" y="15"/>
                    <a:pt x="18" y="0"/>
                  </a:cubicBezTo>
                  <a:cubicBezTo>
                    <a:pt x="172" y="55"/>
                    <a:pt x="172" y="55"/>
                    <a:pt x="172" y="55"/>
                  </a:cubicBezTo>
                  <a:cubicBezTo>
                    <a:pt x="177" y="38"/>
                    <a:pt x="183" y="22"/>
                    <a:pt x="188" y="5"/>
                  </a:cubicBezTo>
                  <a:cubicBezTo>
                    <a:pt x="240" y="21"/>
                    <a:pt x="240" y="21"/>
                    <a:pt x="240" y="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6" name="Freeform 43"/>
            <p:cNvSpPr>
              <a:spLocks/>
            </p:cNvSpPr>
            <p:nvPr userDrawn="1"/>
          </p:nvSpPr>
          <p:spPr bwMode="auto">
            <a:xfrm>
              <a:off x="1133475" y="890588"/>
              <a:ext cx="53975" cy="39688"/>
            </a:xfrm>
            <a:custGeom>
              <a:avLst/>
              <a:gdLst/>
              <a:ahLst/>
              <a:cxnLst>
                <a:cxn ang="0">
                  <a:pos x="180" y="180"/>
                </a:cxn>
                <a:cxn ang="0">
                  <a:pos x="130" y="158"/>
                </a:cxn>
                <a:cxn ang="0">
                  <a:pos x="151" y="108"/>
                </a:cxn>
                <a:cxn ang="0">
                  <a:pos x="0" y="47"/>
                </a:cxn>
                <a:cxn ang="0">
                  <a:pos x="18" y="0"/>
                </a:cxn>
                <a:cxn ang="0">
                  <a:pos x="172" y="55"/>
                </a:cxn>
                <a:cxn ang="0">
                  <a:pos x="188" y="5"/>
                </a:cxn>
                <a:cxn ang="0">
                  <a:pos x="240" y="21"/>
                </a:cxn>
              </a:cxnLst>
              <a:rect l="0" t="0" r="r" b="b"/>
              <a:pathLst>
                <a:path w="240" h="180">
                  <a:moveTo>
                    <a:pt x="180" y="180"/>
                  </a:moveTo>
                  <a:cubicBezTo>
                    <a:pt x="130" y="158"/>
                    <a:pt x="130" y="158"/>
                    <a:pt x="130" y="158"/>
                  </a:cubicBezTo>
                  <a:cubicBezTo>
                    <a:pt x="138" y="142"/>
                    <a:pt x="145" y="125"/>
                    <a:pt x="151" y="108"/>
                  </a:cubicBezTo>
                  <a:cubicBezTo>
                    <a:pt x="0" y="47"/>
                    <a:pt x="0" y="47"/>
                    <a:pt x="0" y="47"/>
                  </a:cubicBezTo>
                  <a:cubicBezTo>
                    <a:pt x="7" y="32"/>
                    <a:pt x="13" y="15"/>
                    <a:pt x="18" y="0"/>
                  </a:cubicBezTo>
                  <a:cubicBezTo>
                    <a:pt x="172" y="55"/>
                    <a:pt x="172" y="55"/>
                    <a:pt x="172" y="55"/>
                  </a:cubicBezTo>
                  <a:cubicBezTo>
                    <a:pt x="177" y="38"/>
                    <a:pt x="183" y="22"/>
                    <a:pt x="188" y="5"/>
                  </a:cubicBezTo>
                  <a:cubicBezTo>
                    <a:pt x="240" y="21"/>
                    <a:pt x="240" y="21"/>
                    <a:pt x="240" y="21"/>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7" name="Freeform 44"/>
            <p:cNvSpPr>
              <a:spLocks/>
            </p:cNvSpPr>
            <p:nvPr userDrawn="1"/>
          </p:nvSpPr>
          <p:spPr bwMode="auto">
            <a:xfrm>
              <a:off x="1101725" y="950913"/>
              <a:ext cx="46038" cy="38100"/>
            </a:xfrm>
            <a:custGeom>
              <a:avLst/>
              <a:gdLst/>
              <a:ahLst/>
              <a:cxnLst>
                <a:cxn ang="0">
                  <a:pos x="177" y="169"/>
                </a:cxn>
                <a:cxn ang="0">
                  <a:pos x="0" y="42"/>
                </a:cxn>
                <a:cxn ang="0">
                  <a:pos x="29" y="0"/>
                </a:cxn>
                <a:cxn ang="0">
                  <a:pos x="210" y="121"/>
                </a:cxn>
              </a:cxnLst>
              <a:rect l="0" t="0" r="r" b="b"/>
              <a:pathLst>
                <a:path w="210" h="169">
                  <a:moveTo>
                    <a:pt x="177" y="169"/>
                  </a:moveTo>
                  <a:cubicBezTo>
                    <a:pt x="0" y="42"/>
                    <a:pt x="0" y="42"/>
                    <a:pt x="0" y="42"/>
                  </a:cubicBezTo>
                  <a:cubicBezTo>
                    <a:pt x="10" y="28"/>
                    <a:pt x="20" y="14"/>
                    <a:pt x="29" y="0"/>
                  </a:cubicBezTo>
                  <a:cubicBezTo>
                    <a:pt x="210" y="121"/>
                    <a:pt x="210" y="121"/>
                    <a:pt x="210" y="1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78" name="Freeform 45"/>
            <p:cNvSpPr>
              <a:spLocks/>
            </p:cNvSpPr>
            <p:nvPr userDrawn="1"/>
          </p:nvSpPr>
          <p:spPr bwMode="auto">
            <a:xfrm>
              <a:off x="1101725" y="950913"/>
              <a:ext cx="46038" cy="38100"/>
            </a:xfrm>
            <a:custGeom>
              <a:avLst/>
              <a:gdLst/>
              <a:ahLst/>
              <a:cxnLst>
                <a:cxn ang="0">
                  <a:pos x="177" y="169"/>
                </a:cxn>
                <a:cxn ang="0">
                  <a:pos x="0" y="42"/>
                </a:cxn>
                <a:cxn ang="0">
                  <a:pos x="29" y="0"/>
                </a:cxn>
                <a:cxn ang="0">
                  <a:pos x="210" y="121"/>
                </a:cxn>
              </a:cxnLst>
              <a:rect l="0" t="0" r="r" b="b"/>
              <a:pathLst>
                <a:path w="210" h="169">
                  <a:moveTo>
                    <a:pt x="177" y="169"/>
                  </a:moveTo>
                  <a:cubicBezTo>
                    <a:pt x="0" y="42"/>
                    <a:pt x="0" y="42"/>
                    <a:pt x="0" y="42"/>
                  </a:cubicBezTo>
                  <a:cubicBezTo>
                    <a:pt x="10" y="28"/>
                    <a:pt x="20" y="14"/>
                    <a:pt x="29" y="0"/>
                  </a:cubicBezTo>
                  <a:cubicBezTo>
                    <a:pt x="210" y="121"/>
                    <a:pt x="210" y="121"/>
                    <a:pt x="210" y="121"/>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79" name="Freeform 46"/>
            <p:cNvSpPr>
              <a:spLocks/>
            </p:cNvSpPr>
            <p:nvPr userDrawn="1"/>
          </p:nvSpPr>
          <p:spPr bwMode="auto">
            <a:xfrm>
              <a:off x="1055688" y="1003300"/>
              <a:ext cx="49213" cy="52388"/>
            </a:xfrm>
            <a:custGeom>
              <a:avLst/>
              <a:gdLst/>
              <a:ahLst/>
              <a:cxnLst>
                <a:cxn ang="0">
                  <a:pos x="97" y="235"/>
                </a:cxn>
                <a:cxn ang="0">
                  <a:pos x="63" y="192"/>
                </a:cxn>
                <a:cxn ang="0">
                  <a:pos x="105" y="158"/>
                </a:cxn>
                <a:cxn ang="0">
                  <a:pos x="0" y="34"/>
                </a:cxn>
                <a:cxn ang="0">
                  <a:pos x="38" y="0"/>
                </a:cxn>
                <a:cxn ang="0">
                  <a:pos x="148" y="120"/>
                </a:cxn>
                <a:cxn ang="0">
                  <a:pos x="186" y="84"/>
                </a:cxn>
                <a:cxn ang="0">
                  <a:pos x="224" y="123"/>
                </a:cxn>
              </a:cxnLst>
              <a:rect l="0" t="0" r="r" b="b"/>
              <a:pathLst>
                <a:path w="224" h="235">
                  <a:moveTo>
                    <a:pt x="97" y="235"/>
                  </a:moveTo>
                  <a:cubicBezTo>
                    <a:pt x="63" y="192"/>
                    <a:pt x="63" y="192"/>
                    <a:pt x="63" y="192"/>
                  </a:cubicBezTo>
                  <a:cubicBezTo>
                    <a:pt x="78" y="181"/>
                    <a:pt x="92" y="170"/>
                    <a:pt x="105" y="158"/>
                  </a:cubicBezTo>
                  <a:cubicBezTo>
                    <a:pt x="0" y="34"/>
                    <a:pt x="0" y="34"/>
                    <a:pt x="0" y="34"/>
                  </a:cubicBezTo>
                  <a:cubicBezTo>
                    <a:pt x="13" y="23"/>
                    <a:pt x="26" y="12"/>
                    <a:pt x="38" y="0"/>
                  </a:cubicBezTo>
                  <a:cubicBezTo>
                    <a:pt x="148" y="120"/>
                    <a:pt x="148" y="120"/>
                    <a:pt x="148" y="120"/>
                  </a:cubicBezTo>
                  <a:cubicBezTo>
                    <a:pt x="161" y="108"/>
                    <a:pt x="174" y="96"/>
                    <a:pt x="186" y="84"/>
                  </a:cubicBezTo>
                  <a:cubicBezTo>
                    <a:pt x="224" y="123"/>
                    <a:pt x="224" y="123"/>
                    <a:pt x="224" y="1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0" name="Freeform 47"/>
            <p:cNvSpPr>
              <a:spLocks/>
            </p:cNvSpPr>
            <p:nvPr userDrawn="1"/>
          </p:nvSpPr>
          <p:spPr bwMode="auto">
            <a:xfrm>
              <a:off x="1055688" y="1003300"/>
              <a:ext cx="49213" cy="52388"/>
            </a:xfrm>
            <a:custGeom>
              <a:avLst/>
              <a:gdLst/>
              <a:ahLst/>
              <a:cxnLst>
                <a:cxn ang="0">
                  <a:pos x="97" y="235"/>
                </a:cxn>
                <a:cxn ang="0">
                  <a:pos x="63" y="192"/>
                </a:cxn>
                <a:cxn ang="0">
                  <a:pos x="105" y="158"/>
                </a:cxn>
                <a:cxn ang="0">
                  <a:pos x="0" y="34"/>
                </a:cxn>
                <a:cxn ang="0">
                  <a:pos x="38" y="0"/>
                </a:cxn>
                <a:cxn ang="0">
                  <a:pos x="148" y="120"/>
                </a:cxn>
                <a:cxn ang="0">
                  <a:pos x="186" y="84"/>
                </a:cxn>
                <a:cxn ang="0">
                  <a:pos x="224" y="123"/>
                </a:cxn>
              </a:cxnLst>
              <a:rect l="0" t="0" r="r" b="b"/>
              <a:pathLst>
                <a:path w="224" h="235">
                  <a:moveTo>
                    <a:pt x="97" y="235"/>
                  </a:moveTo>
                  <a:cubicBezTo>
                    <a:pt x="63" y="192"/>
                    <a:pt x="63" y="192"/>
                    <a:pt x="63" y="192"/>
                  </a:cubicBezTo>
                  <a:cubicBezTo>
                    <a:pt x="78" y="181"/>
                    <a:pt x="92" y="170"/>
                    <a:pt x="105" y="158"/>
                  </a:cubicBezTo>
                  <a:cubicBezTo>
                    <a:pt x="0" y="34"/>
                    <a:pt x="0" y="34"/>
                    <a:pt x="0" y="34"/>
                  </a:cubicBezTo>
                  <a:cubicBezTo>
                    <a:pt x="13" y="23"/>
                    <a:pt x="26" y="12"/>
                    <a:pt x="38" y="0"/>
                  </a:cubicBezTo>
                  <a:cubicBezTo>
                    <a:pt x="148" y="120"/>
                    <a:pt x="148" y="120"/>
                    <a:pt x="148" y="120"/>
                  </a:cubicBezTo>
                  <a:cubicBezTo>
                    <a:pt x="161" y="108"/>
                    <a:pt x="174" y="96"/>
                    <a:pt x="186" y="84"/>
                  </a:cubicBezTo>
                  <a:cubicBezTo>
                    <a:pt x="224" y="123"/>
                    <a:pt x="224" y="123"/>
                    <a:pt x="224" y="123"/>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1" name="Freeform 48"/>
            <p:cNvSpPr>
              <a:spLocks/>
            </p:cNvSpPr>
            <p:nvPr userDrawn="1"/>
          </p:nvSpPr>
          <p:spPr bwMode="auto">
            <a:xfrm>
              <a:off x="998538" y="1042988"/>
              <a:ext cx="33338" cy="49213"/>
            </a:xfrm>
            <a:custGeom>
              <a:avLst/>
              <a:gdLst/>
              <a:ahLst/>
              <a:cxnLst>
                <a:cxn ang="0">
                  <a:pos x="97" y="219"/>
                </a:cxn>
                <a:cxn ang="0">
                  <a:pos x="0" y="24"/>
                </a:cxn>
                <a:cxn ang="0">
                  <a:pos x="44" y="0"/>
                </a:cxn>
                <a:cxn ang="0">
                  <a:pos x="149" y="191"/>
                </a:cxn>
              </a:cxnLst>
              <a:rect l="0" t="0" r="r" b="b"/>
              <a:pathLst>
                <a:path w="149" h="219">
                  <a:moveTo>
                    <a:pt x="97" y="219"/>
                  </a:moveTo>
                  <a:cubicBezTo>
                    <a:pt x="0" y="24"/>
                    <a:pt x="0" y="24"/>
                    <a:pt x="0" y="24"/>
                  </a:cubicBezTo>
                  <a:cubicBezTo>
                    <a:pt x="15" y="16"/>
                    <a:pt x="30" y="8"/>
                    <a:pt x="44" y="0"/>
                  </a:cubicBezTo>
                  <a:cubicBezTo>
                    <a:pt x="149" y="191"/>
                    <a:pt x="149" y="191"/>
                    <a:pt x="149" y="1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2" name="Freeform 49"/>
            <p:cNvSpPr>
              <a:spLocks/>
            </p:cNvSpPr>
            <p:nvPr userDrawn="1"/>
          </p:nvSpPr>
          <p:spPr bwMode="auto">
            <a:xfrm>
              <a:off x="998538" y="1042988"/>
              <a:ext cx="33338" cy="49213"/>
            </a:xfrm>
            <a:custGeom>
              <a:avLst/>
              <a:gdLst/>
              <a:ahLst/>
              <a:cxnLst>
                <a:cxn ang="0">
                  <a:pos x="97" y="219"/>
                </a:cxn>
                <a:cxn ang="0">
                  <a:pos x="0" y="24"/>
                </a:cxn>
                <a:cxn ang="0">
                  <a:pos x="44" y="0"/>
                </a:cxn>
                <a:cxn ang="0">
                  <a:pos x="149" y="191"/>
                </a:cxn>
              </a:cxnLst>
              <a:rect l="0" t="0" r="r" b="b"/>
              <a:pathLst>
                <a:path w="149" h="219">
                  <a:moveTo>
                    <a:pt x="97" y="219"/>
                  </a:moveTo>
                  <a:cubicBezTo>
                    <a:pt x="0" y="24"/>
                    <a:pt x="0" y="24"/>
                    <a:pt x="0" y="24"/>
                  </a:cubicBezTo>
                  <a:cubicBezTo>
                    <a:pt x="15" y="16"/>
                    <a:pt x="30" y="8"/>
                    <a:pt x="44" y="0"/>
                  </a:cubicBezTo>
                  <a:cubicBezTo>
                    <a:pt x="149" y="191"/>
                    <a:pt x="149" y="191"/>
                    <a:pt x="149" y="191"/>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3" name="Freeform 50"/>
            <p:cNvSpPr>
              <a:spLocks/>
            </p:cNvSpPr>
            <p:nvPr userDrawn="1"/>
          </p:nvSpPr>
          <p:spPr bwMode="auto">
            <a:xfrm>
              <a:off x="919163" y="1065213"/>
              <a:ext cx="57150" cy="57150"/>
            </a:xfrm>
            <a:custGeom>
              <a:avLst/>
              <a:gdLst/>
              <a:ahLst/>
              <a:cxnLst>
                <a:cxn ang="0">
                  <a:pos x="38" y="251"/>
                </a:cxn>
                <a:cxn ang="0">
                  <a:pos x="0" y="37"/>
                </a:cxn>
                <a:cxn ang="0">
                  <a:pos x="127" y="9"/>
                </a:cxn>
                <a:cxn ang="0">
                  <a:pos x="143" y="64"/>
                </a:cxn>
                <a:cxn ang="0">
                  <a:pos x="210" y="43"/>
                </a:cxn>
                <a:cxn ang="0">
                  <a:pos x="221" y="0"/>
                </a:cxn>
                <a:cxn ang="0">
                  <a:pos x="254" y="74"/>
                </a:cxn>
                <a:cxn ang="0">
                  <a:pos x="211" y="211"/>
                </a:cxn>
                <a:cxn ang="0">
                  <a:pos x="38" y="251"/>
                </a:cxn>
              </a:cxnLst>
              <a:rect l="0" t="0" r="r" b="b"/>
              <a:pathLst>
                <a:path w="254" h="251">
                  <a:moveTo>
                    <a:pt x="38" y="251"/>
                  </a:moveTo>
                  <a:cubicBezTo>
                    <a:pt x="0" y="37"/>
                    <a:pt x="0" y="37"/>
                    <a:pt x="0" y="37"/>
                  </a:cubicBezTo>
                  <a:cubicBezTo>
                    <a:pt x="43" y="29"/>
                    <a:pt x="85" y="20"/>
                    <a:pt x="127" y="9"/>
                  </a:cubicBezTo>
                  <a:cubicBezTo>
                    <a:pt x="143" y="64"/>
                    <a:pt x="143" y="64"/>
                    <a:pt x="143" y="64"/>
                  </a:cubicBezTo>
                  <a:cubicBezTo>
                    <a:pt x="166" y="57"/>
                    <a:pt x="188" y="50"/>
                    <a:pt x="210" y="43"/>
                  </a:cubicBezTo>
                  <a:cubicBezTo>
                    <a:pt x="221" y="0"/>
                    <a:pt x="221" y="0"/>
                    <a:pt x="221" y="0"/>
                  </a:cubicBezTo>
                  <a:cubicBezTo>
                    <a:pt x="254" y="74"/>
                    <a:pt x="254" y="74"/>
                    <a:pt x="254" y="74"/>
                  </a:cubicBezTo>
                  <a:cubicBezTo>
                    <a:pt x="211" y="211"/>
                    <a:pt x="211" y="211"/>
                    <a:pt x="211" y="211"/>
                  </a:cubicBezTo>
                  <a:lnTo>
                    <a:pt x="38" y="25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4" name="Freeform 51"/>
            <p:cNvSpPr>
              <a:spLocks/>
            </p:cNvSpPr>
            <p:nvPr userDrawn="1"/>
          </p:nvSpPr>
          <p:spPr bwMode="auto">
            <a:xfrm>
              <a:off x="919163" y="1065213"/>
              <a:ext cx="57150" cy="57150"/>
            </a:xfrm>
            <a:custGeom>
              <a:avLst/>
              <a:gdLst/>
              <a:ahLst/>
              <a:cxnLst>
                <a:cxn ang="0">
                  <a:pos x="38" y="251"/>
                </a:cxn>
                <a:cxn ang="0">
                  <a:pos x="0" y="37"/>
                </a:cxn>
                <a:cxn ang="0">
                  <a:pos x="127" y="9"/>
                </a:cxn>
                <a:cxn ang="0">
                  <a:pos x="143" y="64"/>
                </a:cxn>
                <a:cxn ang="0">
                  <a:pos x="210" y="43"/>
                </a:cxn>
                <a:cxn ang="0">
                  <a:pos x="221" y="0"/>
                </a:cxn>
                <a:cxn ang="0">
                  <a:pos x="254" y="74"/>
                </a:cxn>
                <a:cxn ang="0">
                  <a:pos x="211" y="211"/>
                </a:cxn>
                <a:cxn ang="0">
                  <a:pos x="38" y="251"/>
                </a:cxn>
              </a:cxnLst>
              <a:rect l="0" t="0" r="r" b="b"/>
              <a:pathLst>
                <a:path w="254" h="251">
                  <a:moveTo>
                    <a:pt x="38" y="251"/>
                  </a:moveTo>
                  <a:cubicBezTo>
                    <a:pt x="0" y="37"/>
                    <a:pt x="0" y="37"/>
                    <a:pt x="0" y="37"/>
                  </a:cubicBezTo>
                  <a:cubicBezTo>
                    <a:pt x="43" y="29"/>
                    <a:pt x="85" y="20"/>
                    <a:pt x="127" y="9"/>
                  </a:cubicBezTo>
                  <a:cubicBezTo>
                    <a:pt x="143" y="64"/>
                    <a:pt x="143" y="64"/>
                    <a:pt x="143" y="64"/>
                  </a:cubicBezTo>
                  <a:cubicBezTo>
                    <a:pt x="166" y="57"/>
                    <a:pt x="188" y="50"/>
                    <a:pt x="210" y="43"/>
                  </a:cubicBezTo>
                  <a:cubicBezTo>
                    <a:pt x="221" y="0"/>
                    <a:pt x="221" y="0"/>
                    <a:pt x="221" y="0"/>
                  </a:cubicBezTo>
                  <a:cubicBezTo>
                    <a:pt x="254" y="74"/>
                    <a:pt x="254" y="74"/>
                    <a:pt x="254" y="74"/>
                  </a:cubicBezTo>
                  <a:cubicBezTo>
                    <a:pt x="211" y="211"/>
                    <a:pt x="211" y="211"/>
                    <a:pt x="211" y="211"/>
                  </a:cubicBezTo>
                  <a:lnTo>
                    <a:pt x="38" y="251"/>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5" name="Freeform 52"/>
            <p:cNvSpPr>
              <a:spLocks/>
            </p:cNvSpPr>
            <p:nvPr userDrawn="1"/>
          </p:nvSpPr>
          <p:spPr bwMode="auto">
            <a:xfrm>
              <a:off x="787400" y="1068388"/>
              <a:ext cx="23813" cy="49213"/>
            </a:xfrm>
            <a:custGeom>
              <a:avLst/>
              <a:gdLst/>
              <a:ahLst/>
              <a:cxnLst>
                <a:cxn ang="0">
                  <a:pos x="0" y="210"/>
                </a:cxn>
                <a:cxn ang="0">
                  <a:pos x="56" y="0"/>
                </a:cxn>
                <a:cxn ang="0">
                  <a:pos x="105" y="12"/>
                </a:cxn>
                <a:cxn ang="0">
                  <a:pos x="57" y="225"/>
                </a:cxn>
              </a:cxnLst>
              <a:rect l="0" t="0" r="r" b="b"/>
              <a:pathLst>
                <a:path w="105" h="225">
                  <a:moveTo>
                    <a:pt x="0" y="210"/>
                  </a:moveTo>
                  <a:cubicBezTo>
                    <a:pt x="56" y="0"/>
                    <a:pt x="56" y="0"/>
                    <a:pt x="56" y="0"/>
                  </a:cubicBezTo>
                  <a:cubicBezTo>
                    <a:pt x="72" y="4"/>
                    <a:pt x="89" y="8"/>
                    <a:pt x="105" y="12"/>
                  </a:cubicBezTo>
                  <a:cubicBezTo>
                    <a:pt x="57" y="225"/>
                    <a:pt x="57" y="225"/>
                    <a:pt x="57" y="2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6" name="Freeform 53"/>
            <p:cNvSpPr>
              <a:spLocks/>
            </p:cNvSpPr>
            <p:nvPr userDrawn="1"/>
          </p:nvSpPr>
          <p:spPr bwMode="auto">
            <a:xfrm>
              <a:off x="787400" y="1068388"/>
              <a:ext cx="23813" cy="49213"/>
            </a:xfrm>
            <a:custGeom>
              <a:avLst/>
              <a:gdLst/>
              <a:ahLst/>
              <a:cxnLst>
                <a:cxn ang="0">
                  <a:pos x="0" y="210"/>
                </a:cxn>
                <a:cxn ang="0">
                  <a:pos x="56" y="0"/>
                </a:cxn>
                <a:cxn ang="0">
                  <a:pos x="105" y="12"/>
                </a:cxn>
                <a:cxn ang="0">
                  <a:pos x="57" y="225"/>
                </a:cxn>
              </a:cxnLst>
              <a:rect l="0" t="0" r="r" b="b"/>
              <a:pathLst>
                <a:path w="105" h="225">
                  <a:moveTo>
                    <a:pt x="0" y="210"/>
                  </a:moveTo>
                  <a:cubicBezTo>
                    <a:pt x="56" y="0"/>
                    <a:pt x="56" y="0"/>
                    <a:pt x="56" y="0"/>
                  </a:cubicBezTo>
                  <a:cubicBezTo>
                    <a:pt x="72" y="4"/>
                    <a:pt x="89" y="8"/>
                    <a:pt x="105" y="12"/>
                  </a:cubicBezTo>
                  <a:cubicBezTo>
                    <a:pt x="57" y="225"/>
                    <a:pt x="57" y="225"/>
                    <a:pt x="57" y="225"/>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7" name="Freeform 54"/>
            <p:cNvSpPr>
              <a:spLocks/>
            </p:cNvSpPr>
            <p:nvPr userDrawn="1"/>
          </p:nvSpPr>
          <p:spPr bwMode="auto">
            <a:xfrm>
              <a:off x="720725" y="1036638"/>
              <a:ext cx="31750" cy="58738"/>
            </a:xfrm>
            <a:custGeom>
              <a:avLst/>
              <a:gdLst/>
              <a:ahLst/>
              <a:cxnLst>
                <a:cxn ang="0">
                  <a:pos x="54" y="262"/>
                </a:cxn>
                <a:cxn ang="0">
                  <a:pos x="147" y="65"/>
                </a:cxn>
                <a:cxn ang="0">
                  <a:pos x="25" y="0"/>
                </a:cxn>
                <a:cxn ang="0">
                  <a:pos x="0" y="40"/>
                </a:cxn>
                <a:cxn ang="0">
                  <a:pos x="80" y="84"/>
                </a:cxn>
                <a:cxn ang="0">
                  <a:pos x="2" y="236"/>
                </a:cxn>
              </a:cxnLst>
              <a:rect l="0" t="0" r="r" b="b"/>
              <a:pathLst>
                <a:path w="147" h="262">
                  <a:moveTo>
                    <a:pt x="54" y="262"/>
                  </a:moveTo>
                  <a:cubicBezTo>
                    <a:pt x="147" y="65"/>
                    <a:pt x="147" y="65"/>
                    <a:pt x="147" y="65"/>
                  </a:cubicBezTo>
                  <a:cubicBezTo>
                    <a:pt x="105" y="46"/>
                    <a:pt x="64" y="24"/>
                    <a:pt x="25" y="0"/>
                  </a:cubicBezTo>
                  <a:cubicBezTo>
                    <a:pt x="0" y="40"/>
                    <a:pt x="0" y="40"/>
                    <a:pt x="0" y="40"/>
                  </a:cubicBezTo>
                  <a:cubicBezTo>
                    <a:pt x="26" y="56"/>
                    <a:pt x="53" y="71"/>
                    <a:pt x="80" y="84"/>
                  </a:cubicBezTo>
                  <a:cubicBezTo>
                    <a:pt x="2" y="236"/>
                    <a:pt x="2" y="236"/>
                    <a:pt x="2" y="23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88" name="Freeform 55"/>
            <p:cNvSpPr>
              <a:spLocks/>
            </p:cNvSpPr>
            <p:nvPr userDrawn="1"/>
          </p:nvSpPr>
          <p:spPr bwMode="auto">
            <a:xfrm>
              <a:off x="720725" y="1036638"/>
              <a:ext cx="31750" cy="58738"/>
            </a:xfrm>
            <a:custGeom>
              <a:avLst/>
              <a:gdLst/>
              <a:ahLst/>
              <a:cxnLst>
                <a:cxn ang="0">
                  <a:pos x="54" y="262"/>
                </a:cxn>
                <a:cxn ang="0">
                  <a:pos x="147" y="65"/>
                </a:cxn>
                <a:cxn ang="0">
                  <a:pos x="25" y="0"/>
                </a:cxn>
                <a:cxn ang="0">
                  <a:pos x="0" y="40"/>
                </a:cxn>
                <a:cxn ang="0">
                  <a:pos x="80" y="84"/>
                </a:cxn>
                <a:cxn ang="0">
                  <a:pos x="2" y="236"/>
                </a:cxn>
              </a:cxnLst>
              <a:rect l="0" t="0" r="r" b="b"/>
              <a:pathLst>
                <a:path w="147" h="262">
                  <a:moveTo>
                    <a:pt x="54" y="262"/>
                  </a:moveTo>
                  <a:cubicBezTo>
                    <a:pt x="147" y="65"/>
                    <a:pt x="147" y="65"/>
                    <a:pt x="147" y="65"/>
                  </a:cubicBezTo>
                  <a:cubicBezTo>
                    <a:pt x="105" y="46"/>
                    <a:pt x="64" y="24"/>
                    <a:pt x="25" y="0"/>
                  </a:cubicBezTo>
                  <a:cubicBezTo>
                    <a:pt x="0" y="40"/>
                    <a:pt x="0" y="40"/>
                    <a:pt x="0" y="40"/>
                  </a:cubicBezTo>
                  <a:cubicBezTo>
                    <a:pt x="26" y="56"/>
                    <a:pt x="53" y="71"/>
                    <a:pt x="80" y="84"/>
                  </a:cubicBezTo>
                  <a:cubicBezTo>
                    <a:pt x="2" y="236"/>
                    <a:pt x="2" y="236"/>
                    <a:pt x="2" y="236"/>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89" name="Freeform 56"/>
            <p:cNvSpPr>
              <a:spLocks/>
            </p:cNvSpPr>
            <p:nvPr userDrawn="1"/>
          </p:nvSpPr>
          <p:spPr bwMode="auto">
            <a:xfrm>
              <a:off x="655638" y="993775"/>
              <a:ext cx="39688" cy="58738"/>
            </a:xfrm>
            <a:custGeom>
              <a:avLst/>
              <a:gdLst/>
              <a:ahLst/>
              <a:cxnLst>
                <a:cxn ang="0">
                  <a:pos x="44" y="262"/>
                </a:cxn>
                <a:cxn ang="0">
                  <a:pos x="181" y="93"/>
                </a:cxn>
                <a:cxn ang="0">
                  <a:pos x="78" y="0"/>
                </a:cxn>
                <a:cxn ang="0">
                  <a:pos x="45" y="33"/>
                </a:cxn>
                <a:cxn ang="0">
                  <a:pos x="112" y="96"/>
                </a:cxn>
                <a:cxn ang="0">
                  <a:pos x="0" y="223"/>
                </a:cxn>
              </a:cxnLst>
              <a:rect l="0" t="0" r="r" b="b"/>
              <a:pathLst>
                <a:path w="181" h="262">
                  <a:moveTo>
                    <a:pt x="44" y="262"/>
                  </a:moveTo>
                  <a:cubicBezTo>
                    <a:pt x="181" y="93"/>
                    <a:pt x="181" y="93"/>
                    <a:pt x="181" y="93"/>
                  </a:cubicBezTo>
                  <a:cubicBezTo>
                    <a:pt x="145" y="64"/>
                    <a:pt x="111" y="33"/>
                    <a:pt x="78" y="0"/>
                  </a:cubicBezTo>
                  <a:cubicBezTo>
                    <a:pt x="45" y="33"/>
                    <a:pt x="45" y="33"/>
                    <a:pt x="45" y="33"/>
                  </a:cubicBezTo>
                  <a:cubicBezTo>
                    <a:pt x="67" y="55"/>
                    <a:pt x="89" y="76"/>
                    <a:pt x="112" y="96"/>
                  </a:cubicBezTo>
                  <a:cubicBezTo>
                    <a:pt x="0" y="223"/>
                    <a:pt x="0" y="223"/>
                    <a:pt x="0" y="2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0" name="Freeform 57"/>
            <p:cNvSpPr>
              <a:spLocks/>
            </p:cNvSpPr>
            <p:nvPr userDrawn="1"/>
          </p:nvSpPr>
          <p:spPr bwMode="auto">
            <a:xfrm>
              <a:off x="655638" y="993775"/>
              <a:ext cx="39688" cy="58738"/>
            </a:xfrm>
            <a:custGeom>
              <a:avLst/>
              <a:gdLst/>
              <a:ahLst/>
              <a:cxnLst>
                <a:cxn ang="0">
                  <a:pos x="44" y="262"/>
                </a:cxn>
                <a:cxn ang="0">
                  <a:pos x="181" y="93"/>
                </a:cxn>
                <a:cxn ang="0">
                  <a:pos x="78" y="0"/>
                </a:cxn>
                <a:cxn ang="0">
                  <a:pos x="45" y="33"/>
                </a:cxn>
                <a:cxn ang="0">
                  <a:pos x="112" y="96"/>
                </a:cxn>
                <a:cxn ang="0">
                  <a:pos x="0" y="223"/>
                </a:cxn>
              </a:cxnLst>
              <a:rect l="0" t="0" r="r" b="b"/>
              <a:pathLst>
                <a:path w="181" h="262">
                  <a:moveTo>
                    <a:pt x="44" y="262"/>
                  </a:moveTo>
                  <a:cubicBezTo>
                    <a:pt x="181" y="93"/>
                    <a:pt x="181" y="93"/>
                    <a:pt x="181" y="93"/>
                  </a:cubicBezTo>
                  <a:cubicBezTo>
                    <a:pt x="145" y="64"/>
                    <a:pt x="111" y="33"/>
                    <a:pt x="78" y="0"/>
                  </a:cubicBezTo>
                  <a:cubicBezTo>
                    <a:pt x="45" y="33"/>
                    <a:pt x="45" y="33"/>
                    <a:pt x="45" y="33"/>
                  </a:cubicBezTo>
                  <a:cubicBezTo>
                    <a:pt x="67" y="55"/>
                    <a:pt x="89" y="76"/>
                    <a:pt x="112" y="96"/>
                  </a:cubicBezTo>
                  <a:cubicBezTo>
                    <a:pt x="0" y="223"/>
                    <a:pt x="0" y="223"/>
                    <a:pt x="0" y="223"/>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1" name="Freeform 58"/>
            <p:cNvSpPr>
              <a:spLocks/>
            </p:cNvSpPr>
            <p:nvPr userDrawn="1"/>
          </p:nvSpPr>
          <p:spPr bwMode="auto">
            <a:xfrm>
              <a:off x="587375" y="949325"/>
              <a:ext cx="57150" cy="53975"/>
            </a:xfrm>
            <a:custGeom>
              <a:avLst/>
              <a:gdLst/>
              <a:ahLst/>
              <a:cxnLst>
                <a:cxn ang="0">
                  <a:pos x="0" y="57"/>
                </a:cxn>
                <a:cxn ang="0">
                  <a:pos x="220" y="0"/>
                </a:cxn>
                <a:cxn ang="0">
                  <a:pos x="254" y="49"/>
                </a:cxn>
                <a:cxn ang="0">
                  <a:pos x="124" y="236"/>
                </a:cxn>
                <a:cxn ang="0">
                  <a:pos x="88" y="191"/>
                </a:cxn>
                <a:cxn ang="0">
                  <a:pos x="193" y="56"/>
                </a:cxn>
                <a:cxn ang="0">
                  <a:pos x="192" y="56"/>
                </a:cxn>
                <a:cxn ang="0">
                  <a:pos x="29" y="104"/>
                </a:cxn>
              </a:cxnLst>
              <a:rect l="0" t="0" r="r" b="b"/>
              <a:pathLst>
                <a:path w="254" h="236">
                  <a:moveTo>
                    <a:pt x="0" y="57"/>
                  </a:moveTo>
                  <a:cubicBezTo>
                    <a:pt x="220" y="0"/>
                    <a:pt x="220" y="0"/>
                    <a:pt x="220" y="0"/>
                  </a:cubicBezTo>
                  <a:cubicBezTo>
                    <a:pt x="231" y="16"/>
                    <a:pt x="242" y="33"/>
                    <a:pt x="254" y="49"/>
                  </a:cubicBezTo>
                  <a:cubicBezTo>
                    <a:pt x="124" y="236"/>
                    <a:pt x="124" y="236"/>
                    <a:pt x="124" y="236"/>
                  </a:cubicBezTo>
                  <a:cubicBezTo>
                    <a:pt x="88" y="191"/>
                    <a:pt x="88" y="191"/>
                    <a:pt x="88" y="191"/>
                  </a:cubicBezTo>
                  <a:cubicBezTo>
                    <a:pt x="193" y="56"/>
                    <a:pt x="193" y="56"/>
                    <a:pt x="193" y="56"/>
                  </a:cubicBezTo>
                  <a:cubicBezTo>
                    <a:pt x="192" y="56"/>
                    <a:pt x="192" y="56"/>
                    <a:pt x="192" y="56"/>
                  </a:cubicBezTo>
                  <a:cubicBezTo>
                    <a:pt x="29" y="104"/>
                    <a:pt x="29" y="104"/>
                    <a:pt x="29" y="10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2" name="Freeform 59"/>
            <p:cNvSpPr>
              <a:spLocks/>
            </p:cNvSpPr>
            <p:nvPr userDrawn="1"/>
          </p:nvSpPr>
          <p:spPr bwMode="auto">
            <a:xfrm>
              <a:off x="587375" y="949325"/>
              <a:ext cx="57150" cy="53975"/>
            </a:xfrm>
            <a:custGeom>
              <a:avLst/>
              <a:gdLst/>
              <a:ahLst/>
              <a:cxnLst>
                <a:cxn ang="0">
                  <a:pos x="0" y="57"/>
                </a:cxn>
                <a:cxn ang="0">
                  <a:pos x="220" y="0"/>
                </a:cxn>
                <a:cxn ang="0">
                  <a:pos x="254" y="49"/>
                </a:cxn>
                <a:cxn ang="0">
                  <a:pos x="124" y="236"/>
                </a:cxn>
                <a:cxn ang="0">
                  <a:pos x="88" y="191"/>
                </a:cxn>
                <a:cxn ang="0">
                  <a:pos x="193" y="56"/>
                </a:cxn>
                <a:cxn ang="0">
                  <a:pos x="192" y="56"/>
                </a:cxn>
                <a:cxn ang="0">
                  <a:pos x="29" y="104"/>
                </a:cxn>
              </a:cxnLst>
              <a:rect l="0" t="0" r="r" b="b"/>
              <a:pathLst>
                <a:path w="254" h="236">
                  <a:moveTo>
                    <a:pt x="0" y="57"/>
                  </a:moveTo>
                  <a:cubicBezTo>
                    <a:pt x="220" y="0"/>
                    <a:pt x="220" y="0"/>
                    <a:pt x="220" y="0"/>
                  </a:cubicBezTo>
                  <a:cubicBezTo>
                    <a:pt x="231" y="16"/>
                    <a:pt x="242" y="33"/>
                    <a:pt x="254" y="49"/>
                  </a:cubicBezTo>
                  <a:cubicBezTo>
                    <a:pt x="124" y="236"/>
                    <a:pt x="124" y="236"/>
                    <a:pt x="124" y="236"/>
                  </a:cubicBezTo>
                  <a:cubicBezTo>
                    <a:pt x="88" y="191"/>
                    <a:pt x="88" y="191"/>
                    <a:pt x="88" y="191"/>
                  </a:cubicBezTo>
                  <a:cubicBezTo>
                    <a:pt x="193" y="56"/>
                    <a:pt x="193" y="56"/>
                    <a:pt x="193" y="56"/>
                  </a:cubicBezTo>
                  <a:cubicBezTo>
                    <a:pt x="192" y="56"/>
                    <a:pt x="192" y="56"/>
                    <a:pt x="192" y="56"/>
                  </a:cubicBezTo>
                  <a:cubicBezTo>
                    <a:pt x="29" y="104"/>
                    <a:pt x="29" y="104"/>
                    <a:pt x="29" y="104"/>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3" name="Freeform 60"/>
            <p:cNvSpPr>
              <a:spLocks/>
            </p:cNvSpPr>
            <p:nvPr userDrawn="1"/>
          </p:nvSpPr>
          <p:spPr bwMode="auto">
            <a:xfrm>
              <a:off x="560388" y="879475"/>
              <a:ext cx="53975" cy="47625"/>
            </a:xfrm>
            <a:custGeom>
              <a:avLst/>
              <a:gdLst/>
              <a:ahLst/>
              <a:cxnLst>
                <a:cxn ang="0">
                  <a:pos x="195" y="143"/>
                </a:cxn>
                <a:cxn ang="0">
                  <a:pos x="186" y="94"/>
                </a:cxn>
                <a:cxn ang="0">
                  <a:pos x="152" y="69"/>
                </a:cxn>
                <a:cxn ang="0">
                  <a:pos x="143" y="126"/>
                </a:cxn>
                <a:cxn ang="0">
                  <a:pos x="104" y="194"/>
                </a:cxn>
                <a:cxn ang="0">
                  <a:pos x="11" y="138"/>
                </a:cxn>
                <a:cxn ang="0">
                  <a:pos x="0" y="70"/>
                </a:cxn>
                <a:cxn ang="0">
                  <a:pos x="42" y="71"/>
                </a:cxn>
                <a:cxn ang="0">
                  <a:pos x="50" y="116"/>
                </a:cxn>
                <a:cxn ang="0">
                  <a:pos x="84" y="141"/>
                </a:cxn>
                <a:cxn ang="0">
                  <a:pos x="93" y="105"/>
                </a:cxn>
                <a:cxn ang="0">
                  <a:pos x="127" y="18"/>
                </a:cxn>
                <a:cxn ang="0">
                  <a:pos x="226" y="76"/>
                </a:cxn>
                <a:cxn ang="0">
                  <a:pos x="239" y="141"/>
                </a:cxn>
                <a:cxn ang="0">
                  <a:pos x="195" y="143"/>
                </a:cxn>
              </a:cxnLst>
              <a:rect l="0" t="0" r="r" b="b"/>
              <a:pathLst>
                <a:path w="239" h="210">
                  <a:moveTo>
                    <a:pt x="195" y="143"/>
                  </a:moveTo>
                  <a:cubicBezTo>
                    <a:pt x="194" y="129"/>
                    <a:pt x="192" y="108"/>
                    <a:pt x="186" y="94"/>
                  </a:cubicBezTo>
                  <a:cubicBezTo>
                    <a:pt x="180" y="78"/>
                    <a:pt x="171" y="62"/>
                    <a:pt x="152" y="69"/>
                  </a:cubicBezTo>
                  <a:cubicBezTo>
                    <a:pt x="134" y="76"/>
                    <a:pt x="141" y="100"/>
                    <a:pt x="143" y="126"/>
                  </a:cubicBezTo>
                  <a:cubicBezTo>
                    <a:pt x="145" y="152"/>
                    <a:pt x="142" y="179"/>
                    <a:pt x="104" y="194"/>
                  </a:cubicBezTo>
                  <a:cubicBezTo>
                    <a:pt x="61" y="210"/>
                    <a:pt x="26" y="175"/>
                    <a:pt x="11" y="138"/>
                  </a:cubicBezTo>
                  <a:cubicBezTo>
                    <a:pt x="3" y="116"/>
                    <a:pt x="0" y="93"/>
                    <a:pt x="0" y="70"/>
                  </a:cubicBezTo>
                  <a:cubicBezTo>
                    <a:pt x="42" y="71"/>
                    <a:pt x="42" y="71"/>
                    <a:pt x="42" y="71"/>
                  </a:cubicBezTo>
                  <a:cubicBezTo>
                    <a:pt x="42" y="86"/>
                    <a:pt x="46" y="105"/>
                    <a:pt x="50" y="116"/>
                  </a:cubicBezTo>
                  <a:cubicBezTo>
                    <a:pt x="59" y="140"/>
                    <a:pt x="71" y="146"/>
                    <a:pt x="84" y="141"/>
                  </a:cubicBezTo>
                  <a:cubicBezTo>
                    <a:pt x="92" y="138"/>
                    <a:pt x="97" y="130"/>
                    <a:pt x="93" y="105"/>
                  </a:cubicBezTo>
                  <a:cubicBezTo>
                    <a:pt x="85" y="50"/>
                    <a:pt x="100" y="29"/>
                    <a:pt x="127" y="18"/>
                  </a:cubicBezTo>
                  <a:cubicBezTo>
                    <a:pt x="176" y="0"/>
                    <a:pt x="210" y="32"/>
                    <a:pt x="226" y="76"/>
                  </a:cubicBezTo>
                  <a:cubicBezTo>
                    <a:pt x="234" y="96"/>
                    <a:pt x="238" y="119"/>
                    <a:pt x="239" y="141"/>
                  </a:cubicBezTo>
                  <a:lnTo>
                    <a:pt x="195" y="14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4" name="Freeform 61"/>
            <p:cNvSpPr>
              <a:spLocks/>
            </p:cNvSpPr>
            <p:nvPr userDrawn="1"/>
          </p:nvSpPr>
          <p:spPr bwMode="auto">
            <a:xfrm>
              <a:off x="560388" y="879475"/>
              <a:ext cx="53975" cy="47625"/>
            </a:xfrm>
            <a:custGeom>
              <a:avLst/>
              <a:gdLst/>
              <a:ahLst/>
              <a:cxnLst>
                <a:cxn ang="0">
                  <a:pos x="195" y="143"/>
                </a:cxn>
                <a:cxn ang="0">
                  <a:pos x="186" y="94"/>
                </a:cxn>
                <a:cxn ang="0">
                  <a:pos x="152" y="69"/>
                </a:cxn>
                <a:cxn ang="0">
                  <a:pos x="143" y="126"/>
                </a:cxn>
                <a:cxn ang="0">
                  <a:pos x="104" y="194"/>
                </a:cxn>
                <a:cxn ang="0">
                  <a:pos x="11" y="138"/>
                </a:cxn>
                <a:cxn ang="0">
                  <a:pos x="0" y="70"/>
                </a:cxn>
                <a:cxn ang="0">
                  <a:pos x="42" y="71"/>
                </a:cxn>
                <a:cxn ang="0">
                  <a:pos x="50" y="116"/>
                </a:cxn>
                <a:cxn ang="0">
                  <a:pos x="84" y="141"/>
                </a:cxn>
                <a:cxn ang="0">
                  <a:pos x="93" y="105"/>
                </a:cxn>
                <a:cxn ang="0">
                  <a:pos x="127" y="18"/>
                </a:cxn>
                <a:cxn ang="0">
                  <a:pos x="226" y="76"/>
                </a:cxn>
                <a:cxn ang="0">
                  <a:pos x="239" y="141"/>
                </a:cxn>
                <a:cxn ang="0">
                  <a:pos x="195" y="143"/>
                </a:cxn>
              </a:cxnLst>
              <a:rect l="0" t="0" r="r" b="b"/>
              <a:pathLst>
                <a:path w="239" h="210">
                  <a:moveTo>
                    <a:pt x="195" y="143"/>
                  </a:moveTo>
                  <a:cubicBezTo>
                    <a:pt x="194" y="129"/>
                    <a:pt x="192" y="108"/>
                    <a:pt x="186" y="94"/>
                  </a:cubicBezTo>
                  <a:cubicBezTo>
                    <a:pt x="180" y="78"/>
                    <a:pt x="171" y="62"/>
                    <a:pt x="152" y="69"/>
                  </a:cubicBezTo>
                  <a:cubicBezTo>
                    <a:pt x="134" y="76"/>
                    <a:pt x="141" y="100"/>
                    <a:pt x="143" y="126"/>
                  </a:cubicBezTo>
                  <a:cubicBezTo>
                    <a:pt x="145" y="152"/>
                    <a:pt x="142" y="179"/>
                    <a:pt x="104" y="194"/>
                  </a:cubicBezTo>
                  <a:cubicBezTo>
                    <a:pt x="61" y="210"/>
                    <a:pt x="26" y="175"/>
                    <a:pt x="11" y="138"/>
                  </a:cubicBezTo>
                  <a:cubicBezTo>
                    <a:pt x="3" y="116"/>
                    <a:pt x="0" y="93"/>
                    <a:pt x="0" y="70"/>
                  </a:cubicBezTo>
                  <a:cubicBezTo>
                    <a:pt x="42" y="71"/>
                    <a:pt x="42" y="71"/>
                    <a:pt x="42" y="71"/>
                  </a:cubicBezTo>
                  <a:cubicBezTo>
                    <a:pt x="42" y="86"/>
                    <a:pt x="46" y="105"/>
                    <a:pt x="50" y="116"/>
                  </a:cubicBezTo>
                  <a:cubicBezTo>
                    <a:pt x="59" y="140"/>
                    <a:pt x="71" y="146"/>
                    <a:pt x="84" y="141"/>
                  </a:cubicBezTo>
                  <a:cubicBezTo>
                    <a:pt x="92" y="138"/>
                    <a:pt x="97" y="130"/>
                    <a:pt x="93" y="105"/>
                  </a:cubicBezTo>
                  <a:cubicBezTo>
                    <a:pt x="85" y="50"/>
                    <a:pt x="100" y="29"/>
                    <a:pt x="127" y="18"/>
                  </a:cubicBezTo>
                  <a:cubicBezTo>
                    <a:pt x="176" y="0"/>
                    <a:pt x="210" y="32"/>
                    <a:pt x="226" y="76"/>
                  </a:cubicBezTo>
                  <a:cubicBezTo>
                    <a:pt x="234" y="96"/>
                    <a:pt x="238" y="119"/>
                    <a:pt x="239" y="141"/>
                  </a:cubicBezTo>
                  <a:lnTo>
                    <a:pt x="195" y="143"/>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5" name="Freeform 62"/>
            <p:cNvSpPr>
              <a:spLocks/>
            </p:cNvSpPr>
            <p:nvPr userDrawn="1"/>
          </p:nvSpPr>
          <p:spPr bwMode="auto">
            <a:xfrm>
              <a:off x="542925" y="815975"/>
              <a:ext cx="50800" cy="38100"/>
            </a:xfrm>
            <a:custGeom>
              <a:avLst/>
              <a:gdLst/>
              <a:ahLst/>
              <a:cxnLst>
                <a:cxn ang="0">
                  <a:pos x="0" y="4"/>
                </a:cxn>
                <a:cxn ang="0">
                  <a:pos x="54" y="0"/>
                </a:cxn>
                <a:cxn ang="0">
                  <a:pos x="59" y="54"/>
                </a:cxn>
                <a:cxn ang="0">
                  <a:pos x="221" y="38"/>
                </a:cxn>
                <a:cxn ang="0">
                  <a:pos x="227" y="88"/>
                </a:cxn>
                <a:cxn ang="0">
                  <a:pos x="66" y="111"/>
                </a:cxn>
                <a:cxn ang="0">
                  <a:pos x="74" y="163"/>
                </a:cxn>
                <a:cxn ang="0">
                  <a:pos x="20" y="173"/>
                </a:cxn>
              </a:cxnLst>
              <a:rect l="0" t="0" r="r" b="b"/>
              <a:pathLst>
                <a:path w="227" h="173">
                  <a:moveTo>
                    <a:pt x="0" y="4"/>
                  </a:moveTo>
                  <a:cubicBezTo>
                    <a:pt x="54" y="0"/>
                    <a:pt x="54" y="0"/>
                    <a:pt x="54" y="0"/>
                  </a:cubicBezTo>
                  <a:cubicBezTo>
                    <a:pt x="56" y="18"/>
                    <a:pt x="57" y="36"/>
                    <a:pt x="59" y="54"/>
                  </a:cubicBezTo>
                  <a:cubicBezTo>
                    <a:pt x="221" y="38"/>
                    <a:pt x="221" y="38"/>
                    <a:pt x="221" y="38"/>
                  </a:cubicBezTo>
                  <a:cubicBezTo>
                    <a:pt x="223" y="54"/>
                    <a:pt x="225" y="72"/>
                    <a:pt x="227" y="88"/>
                  </a:cubicBezTo>
                  <a:cubicBezTo>
                    <a:pt x="66" y="111"/>
                    <a:pt x="66" y="111"/>
                    <a:pt x="66" y="111"/>
                  </a:cubicBezTo>
                  <a:cubicBezTo>
                    <a:pt x="68" y="128"/>
                    <a:pt x="71" y="145"/>
                    <a:pt x="74" y="163"/>
                  </a:cubicBezTo>
                  <a:cubicBezTo>
                    <a:pt x="20" y="173"/>
                    <a:pt x="20" y="173"/>
                    <a:pt x="20" y="17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6" name="Freeform 63"/>
            <p:cNvSpPr>
              <a:spLocks/>
            </p:cNvSpPr>
            <p:nvPr userDrawn="1"/>
          </p:nvSpPr>
          <p:spPr bwMode="auto">
            <a:xfrm>
              <a:off x="542925" y="815975"/>
              <a:ext cx="50800" cy="38100"/>
            </a:xfrm>
            <a:custGeom>
              <a:avLst/>
              <a:gdLst/>
              <a:ahLst/>
              <a:cxnLst>
                <a:cxn ang="0">
                  <a:pos x="0" y="4"/>
                </a:cxn>
                <a:cxn ang="0">
                  <a:pos x="54" y="0"/>
                </a:cxn>
                <a:cxn ang="0">
                  <a:pos x="59" y="54"/>
                </a:cxn>
                <a:cxn ang="0">
                  <a:pos x="221" y="38"/>
                </a:cxn>
                <a:cxn ang="0">
                  <a:pos x="227" y="88"/>
                </a:cxn>
                <a:cxn ang="0">
                  <a:pos x="66" y="111"/>
                </a:cxn>
                <a:cxn ang="0">
                  <a:pos x="74" y="163"/>
                </a:cxn>
                <a:cxn ang="0">
                  <a:pos x="20" y="173"/>
                </a:cxn>
              </a:cxnLst>
              <a:rect l="0" t="0" r="r" b="b"/>
              <a:pathLst>
                <a:path w="227" h="173">
                  <a:moveTo>
                    <a:pt x="0" y="4"/>
                  </a:moveTo>
                  <a:cubicBezTo>
                    <a:pt x="54" y="0"/>
                    <a:pt x="54" y="0"/>
                    <a:pt x="54" y="0"/>
                  </a:cubicBezTo>
                  <a:cubicBezTo>
                    <a:pt x="56" y="18"/>
                    <a:pt x="57" y="36"/>
                    <a:pt x="59" y="54"/>
                  </a:cubicBezTo>
                  <a:cubicBezTo>
                    <a:pt x="221" y="38"/>
                    <a:pt x="221" y="38"/>
                    <a:pt x="221" y="38"/>
                  </a:cubicBezTo>
                  <a:cubicBezTo>
                    <a:pt x="223" y="54"/>
                    <a:pt x="225" y="72"/>
                    <a:pt x="227" y="88"/>
                  </a:cubicBezTo>
                  <a:cubicBezTo>
                    <a:pt x="66" y="111"/>
                    <a:pt x="66" y="111"/>
                    <a:pt x="66" y="111"/>
                  </a:cubicBezTo>
                  <a:cubicBezTo>
                    <a:pt x="68" y="128"/>
                    <a:pt x="71" y="145"/>
                    <a:pt x="74" y="163"/>
                  </a:cubicBezTo>
                  <a:cubicBezTo>
                    <a:pt x="20" y="173"/>
                    <a:pt x="20" y="173"/>
                    <a:pt x="20" y="173"/>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7" name="Freeform 64"/>
            <p:cNvSpPr>
              <a:spLocks/>
            </p:cNvSpPr>
            <p:nvPr userDrawn="1"/>
          </p:nvSpPr>
          <p:spPr bwMode="auto">
            <a:xfrm>
              <a:off x="544513" y="738188"/>
              <a:ext cx="50800" cy="39688"/>
            </a:xfrm>
            <a:custGeom>
              <a:avLst/>
              <a:gdLst/>
              <a:ahLst/>
              <a:cxnLst>
                <a:cxn ang="0">
                  <a:pos x="231" y="7"/>
                </a:cxn>
                <a:cxn ang="0">
                  <a:pos x="221" y="63"/>
                </a:cxn>
                <a:cxn ang="0">
                  <a:pos x="172" y="78"/>
                </a:cxn>
                <a:cxn ang="0">
                  <a:pos x="132" y="111"/>
                </a:cxn>
                <a:cxn ang="0">
                  <a:pos x="131" y="119"/>
                </a:cxn>
                <a:cxn ang="0">
                  <a:pos x="213" y="127"/>
                </a:cxn>
                <a:cxn ang="0">
                  <a:pos x="209" y="177"/>
                </a:cxn>
                <a:cxn ang="0">
                  <a:pos x="0" y="165"/>
                </a:cxn>
                <a:cxn ang="0">
                  <a:pos x="8" y="76"/>
                </a:cxn>
                <a:cxn ang="0">
                  <a:pos x="72" y="2"/>
                </a:cxn>
                <a:cxn ang="0">
                  <a:pos x="123" y="59"/>
                </a:cxn>
                <a:cxn ang="0">
                  <a:pos x="124" y="59"/>
                </a:cxn>
                <a:cxn ang="0">
                  <a:pos x="153" y="39"/>
                </a:cxn>
                <a:cxn ang="0">
                  <a:pos x="231" y="7"/>
                </a:cxn>
              </a:cxnLst>
              <a:rect l="0" t="0" r="r" b="b"/>
              <a:pathLst>
                <a:path w="231" h="177">
                  <a:moveTo>
                    <a:pt x="231" y="7"/>
                  </a:moveTo>
                  <a:cubicBezTo>
                    <a:pt x="226" y="26"/>
                    <a:pt x="223" y="44"/>
                    <a:pt x="221" y="63"/>
                  </a:cubicBezTo>
                  <a:cubicBezTo>
                    <a:pt x="221" y="63"/>
                    <a:pt x="187" y="72"/>
                    <a:pt x="172" y="78"/>
                  </a:cubicBezTo>
                  <a:cubicBezTo>
                    <a:pt x="153" y="85"/>
                    <a:pt x="135" y="96"/>
                    <a:pt x="132" y="111"/>
                  </a:cubicBezTo>
                  <a:cubicBezTo>
                    <a:pt x="132" y="114"/>
                    <a:pt x="132" y="117"/>
                    <a:pt x="131" y="119"/>
                  </a:cubicBezTo>
                  <a:cubicBezTo>
                    <a:pt x="213" y="127"/>
                    <a:pt x="213" y="127"/>
                    <a:pt x="213" y="127"/>
                  </a:cubicBezTo>
                  <a:cubicBezTo>
                    <a:pt x="211" y="143"/>
                    <a:pt x="210" y="160"/>
                    <a:pt x="209" y="177"/>
                  </a:cubicBezTo>
                  <a:cubicBezTo>
                    <a:pt x="0" y="165"/>
                    <a:pt x="0" y="165"/>
                    <a:pt x="0" y="165"/>
                  </a:cubicBezTo>
                  <a:cubicBezTo>
                    <a:pt x="2" y="135"/>
                    <a:pt x="4" y="106"/>
                    <a:pt x="8" y="76"/>
                  </a:cubicBezTo>
                  <a:cubicBezTo>
                    <a:pt x="13" y="34"/>
                    <a:pt x="33" y="0"/>
                    <a:pt x="72" y="2"/>
                  </a:cubicBezTo>
                  <a:cubicBezTo>
                    <a:pt x="103" y="4"/>
                    <a:pt x="123" y="26"/>
                    <a:pt x="123" y="59"/>
                  </a:cubicBezTo>
                  <a:cubicBezTo>
                    <a:pt x="124" y="59"/>
                    <a:pt x="124" y="59"/>
                    <a:pt x="124" y="59"/>
                  </a:cubicBezTo>
                  <a:cubicBezTo>
                    <a:pt x="133" y="50"/>
                    <a:pt x="140" y="46"/>
                    <a:pt x="153" y="39"/>
                  </a:cubicBezTo>
                  <a:cubicBezTo>
                    <a:pt x="174" y="27"/>
                    <a:pt x="231" y="7"/>
                    <a:pt x="231" y="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398" name="Freeform 65"/>
            <p:cNvSpPr>
              <a:spLocks/>
            </p:cNvSpPr>
            <p:nvPr userDrawn="1"/>
          </p:nvSpPr>
          <p:spPr bwMode="auto">
            <a:xfrm>
              <a:off x="544513" y="738188"/>
              <a:ext cx="50800" cy="39688"/>
            </a:xfrm>
            <a:custGeom>
              <a:avLst/>
              <a:gdLst/>
              <a:ahLst/>
              <a:cxnLst>
                <a:cxn ang="0">
                  <a:pos x="231" y="7"/>
                </a:cxn>
                <a:cxn ang="0">
                  <a:pos x="221" y="63"/>
                </a:cxn>
                <a:cxn ang="0">
                  <a:pos x="172" y="78"/>
                </a:cxn>
                <a:cxn ang="0">
                  <a:pos x="132" y="111"/>
                </a:cxn>
                <a:cxn ang="0">
                  <a:pos x="131" y="119"/>
                </a:cxn>
                <a:cxn ang="0">
                  <a:pos x="213" y="127"/>
                </a:cxn>
                <a:cxn ang="0">
                  <a:pos x="209" y="177"/>
                </a:cxn>
                <a:cxn ang="0">
                  <a:pos x="0" y="165"/>
                </a:cxn>
                <a:cxn ang="0">
                  <a:pos x="8" y="76"/>
                </a:cxn>
                <a:cxn ang="0">
                  <a:pos x="72" y="2"/>
                </a:cxn>
                <a:cxn ang="0">
                  <a:pos x="123" y="59"/>
                </a:cxn>
                <a:cxn ang="0">
                  <a:pos x="124" y="59"/>
                </a:cxn>
                <a:cxn ang="0">
                  <a:pos x="153" y="39"/>
                </a:cxn>
                <a:cxn ang="0">
                  <a:pos x="231" y="7"/>
                </a:cxn>
              </a:cxnLst>
              <a:rect l="0" t="0" r="r" b="b"/>
              <a:pathLst>
                <a:path w="231" h="177">
                  <a:moveTo>
                    <a:pt x="231" y="7"/>
                  </a:moveTo>
                  <a:cubicBezTo>
                    <a:pt x="226" y="26"/>
                    <a:pt x="223" y="44"/>
                    <a:pt x="221" y="63"/>
                  </a:cubicBezTo>
                  <a:cubicBezTo>
                    <a:pt x="221" y="63"/>
                    <a:pt x="187" y="72"/>
                    <a:pt x="172" y="78"/>
                  </a:cubicBezTo>
                  <a:cubicBezTo>
                    <a:pt x="153" y="85"/>
                    <a:pt x="135" y="96"/>
                    <a:pt x="132" y="111"/>
                  </a:cubicBezTo>
                  <a:cubicBezTo>
                    <a:pt x="132" y="114"/>
                    <a:pt x="132" y="117"/>
                    <a:pt x="131" y="119"/>
                  </a:cubicBezTo>
                  <a:cubicBezTo>
                    <a:pt x="213" y="127"/>
                    <a:pt x="213" y="127"/>
                    <a:pt x="213" y="127"/>
                  </a:cubicBezTo>
                  <a:cubicBezTo>
                    <a:pt x="211" y="143"/>
                    <a:pt x="210" y="160"/>
                    <a:pt x="209" y="177"/>
                  </a:cubicBezTo>
                  <a:cubicBezTo>
                    <a:pt x="0" y="165"/>
                    <a:pt x="0" y="165"/>
                    <a:pt x="0" y="165"/>
                  </a:cubicBezTo>
                  <a:cubicBezTo>
                    <a:pt x="2" y="135"/>
                    <a:pt x="4" y="106"/>
                    <a:pt x="8" y="76"/>
                  </a:cubicBezTo>
                  <a:cubicBezTo>
                    <a:pt x="13" y="34"/>
                    <a:pt x="33" y="0"/>
                    <a:pt x="72" y="2"/>
                  </a:cubicBezTo>
                  <a:cubicBezTo>
                    <a:pt x="103" y="4"/>
                    <a:pt x="123" y="26"/>
                    <a:pt x="123" y="59"/>
                  </a:cubicBezTo>
                  <a:cubicBezTo>
                    <a:pt x="124" y="59"/>
                    <a:pt x="124" y="59"/>
                    <a:pt x="124" y="59"/>
                  </a:cubicBezTo>
                  <a:cubicBezTo>
                    <a:pt x="133" y="50"/>
                    <a:pt x="140" y="46"/>
                    <a:pt x="153" y="39"/>
                  </a:cubicBezTo>
                  <a:cubicBezTo>
                    <a:pt x="174" y="27"/>
                    <a:pt x="231" y="7"/>
                    <a:pt x="231" y="7"/>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399" name="Freeform 66"/>
            <p:cNvSpPr>
              <a:spLocks/>
            </p:cNvSpPr>
            <p:nvPr userDrawn="1"/>
          </p:nvSpPr>
          <p:spPr bwMode="auto">
            <a:xfrm>
              <a:off x="561975" y="671513"/>
              <a:ext cx="57150" cy="47625"/>
            </a:xfrm>
            <a:custGeom>
              <a:avLst/>
              <a:gdLst/>
              <a:ahLst/>
              <a:cxnLst>
                <a:cxn ang="0">
                  <a:pos x="20" y="0"/>
                </a:cxn>
                <a:cxn ang="0">
                  <a:pos x="256" y="7"/>
                </a:cxn>
                <a:cxn ang="0">
                  <a:pos x="231" y="60"/>
                </a:cxn>
                <a:cxn ang="0">
                  <a:pos x="182" y="58"/>
                </a:cxn>
                <a:cxn ang="0">
                  <a:pos x="156" y="127"/>
                </a:cxn>
                <a:cxn ang="0">
                  <a:pos x="194" y="158"/>
                </a:cxn>
                <a:cxn ang="0">
                  <a:pos x="178" y="212"/>
                </a:cxn>
                <a:cxn ang="0">
                  <a:pos x="0" y="55"/>
                </a:cxn>
              </a:cxnLst>
              <a:rect l="0" t="0" r="r" b="b"/>
              <a:pathLst>
                <a:path w="256" h="212">
                  <a:moveTo>
                    <a:pt x="20" y="0"/>
                  </a:moveTo>
                  <a:cubicBezTo>
                    <a:pt x="256" y="7"/>
                    <a:pt x="256" y="7"/>
                    <a:pt x="256" y="7"/>
                  </a:cubicBezTo>
                  <a:cubicBezTo>
                    <a:pt x="247" y="24"/>
                    <a:pt x="239" y="42"/>
                    <a:pt x="231" y="60"/>
                  </a:cubicBezTo>
                  <a:cubicBezTo>
                    <a:pt x="182" y="58"/>
                    <a:pt x="182" y="58"/>
                    <a:pt x="182" y="58"/>
                  </a:cubicBezTo>
                  <a:cubicBezTo>
                    <a:pt x="173" y="80"/>
                    <a:pt x="164" y="103"/>
                    <a:pt x="156" y="127"/>
                  </a:cubicBezTo>
                  <a:cubicBezTo>
                    <a:pt x="194" y="158"/>
                    <a:pt x="194" y="158"/>
                    <a:pt x="194" y="158"/>
                  </a:cubicBezTo>
                  <a:cubicBezTo>
                    <a:pt x="189" y="176"/>
                    <a:pt x="183" y="194"/>
                    <a:pt x="178" y="212"/>
                  </a:cubicBezTo>
                  <a:cubicBezTo>
                    <a:pt x="0" y="55"/>
                    <a:pt x="0" y="55"/>
                    <a:pt x="0" y="5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0" name="Freeform 67"/>
            <p:cNvSpPr>
              <a:spLocks/>
            </p:cNvSpPr>
            <p:nvPr userDrawn="1"/>
          </p:nvSpPr>
          <p:spPr bwMode="auto">
            <a:xfrm>
              <a:off x="561975" y="671513"/>
              <a:ext cx="57150" cy="47625"/>
            </a:xfrm>
            <a:custGeom>
              <a:avLst/>
              <a:gdLst/>
              <a:ahLst/>
              <a:cxnLst>
                <a:cxn ang="0">
                  <a:pos x="20" y="0"/>
                </a:cxn>
                <a:cxn ang="0">
                  <a:pos x="256" y="7"/>
                </a:cxn>
                <a:cxn ang="0">
                  <a:pos x="231" y="60"/>
                </a:cxn>
                <a:cxn ang="0">
                  <a:pos x="182" y="58"/>
                </a:cxn>
                <a:cxn ang="0">
                  <a:pos x="156" y="127"/>
                </a:cxn>
                <a:cxn ang="0">
                  <a:pos x="194" y="158"/>
                </a:cxn>
                <a:cxn ang="0">
                  <a:pos x="178" y="212"/>
                </a:cxn>
                <a:cxn ang="0">
                  <a:pos x="0" y="55"/>
                </a:cxn>
              </a:cxnLst>
              <a:rect l="0" t="0" r="r" b="b"/>
              <a:pathLst>
                <a:path w="256" h="212">
                  <a:moveTo>
                    <a:pt x="20" y="0"/>
                  </a:moveTo>
                  <a:cubicBezTo>
                    <a:pt x="256" y="7"/>
                    <a:pt x="256" y="7"/>
                    <a:pt x="256" y="7"/>
                  </a:cubicBezTo>
                  <a:cubicBezTo>
                    <a:pt x="247" y="24"/>
                    <a:pt x="239" y="42"/>
                    <a:pt x="231" y="60"/>
                  </a:cubicBezTo>
                  <a:cubicBezTo>
                    <a:pt x="182" y="58"/>
                    <a:pt x="182" y="58"/>
                    <a:pt x="182" y="58"/>
                  </a:cubicBezTo>
                  <a:cubicBezTo>
                    <a:pt x="173" y="80"/>
                    <a:pt x="164" y="103"/>
                    <a:pt x="156" y="127"/>
                  </a:cubicBezTo>
                  <a:cubicBezTo>
                    <a:pt x="194" y="158"/>
                    <a:pt x="194" y="158"/>
                    <a:pt x="194" y="158"/>
                  </a:cubicBezTo>
                  <a:cubicBezTo>
                    <a:pt x="189" y="176"/>
                    <a:pt x="183" y="194"/>
                    <a:pt x="178" y="212"/>
                  </a:cubicBezTo>
                  <a:cubicBezTo>
                    <a:pt x="0" y="55"/>
                    <a:pt x="0" y="55"/>
                    <a:pt x="0" y="55"/>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1" name="Freeform 68"/>
            <p:cNvSpPr>
              <a:spLocks/>
            </p:cNvSpPr>
            <p:nvPr userDrawn="1"/>
          </p:nvSpPr>
          <p:spPr bwMode="auto">
            <a:xfrm>
              <a:off x="636588" y="533400"/>
              <a:ext cx="63500" cy="65088"/>
            </a:xfrm>
            <a:custGeom>
              <a:avLst/>
              <a:gdLst/>
              <a:ahLst/>
              <a:cxnLst>
                <a:cxn ang="0">
                  <a:pos x="48" y="93"/>
                </a:cxn>
                <a:cxn ang="0">
                  <a:pos x="207" y="146"/>
                </a:cxn>
                <a:cxn ang="0">
                  <a:pos x="115" y="34"/>
                </a:cxn>
                <a:cxn ang="0">
                  <a:pos x="158" y="0"/>
                </a:cxn>
                <a:cxn ang="0">
                  <a:pos x="288" y="174"/>
                </a:cxn>
                <a:cxn ang="0">
                  <a:pos x="244" y="209"/>
                </a:cxn>
                <a:cxn ang="0">
                  <a:pos x="91" y="159"/>
                </a:cxn>
                <a:cxn ang="0">
                  <a:pos x="188" y="260"/>
                </a:cxn>
                <a:cxn ang="0">
                  <a:pos x="155" y="292"/>
                </a:cxn>
                <a:cxn ang="0">
                  <a:pos x="0" y="140"/>
                </a:cxn>
              </a:cxnLst>
              <a:rect l="0" t="0" r="r" b="b"/>
              <a:pathLst>
                <a:path w="288" h="292">
                  <a:moveTo>
                    <a:pt x="48" y="93"/>
                  </a:moveTo>
                  <a:cubicBezTo>
                    <a:pt x="207" y="146"/>
                    <a:pt x="207" y="146"/>
                    <a:pt x="207" y="146"/>
                  </a:cubicBezTo>
                  <a:cubicBezTo>
                    <a:pt x="115" y="34"/>
                    <a:pt x="115" y="34"/>
                    <a:pt x="115" y="34"/>
                  </a:cubicBezTo>
                  <a:cubicBezTo>
                    <a:pt x="158" y="0"/>
                    <a:pt x="158" y="0"/>
                    <a:pt x="158" y="0"/>
                  </a:cubicBezTo>
                  <a:cubicBezTo>
                    <a:pt x="288" y="174"/>
                    <a:pt x="288" y="174"/>
                    <a:pt x="288" y="174"/>
                  </a:cubicBezTo>
                  <a:cubicBezTo>
                    <a:pt x="273" y="186"/>
                    <a:pt x="259" y="197"/>
                    <a:pt x="244" y="209"/>
                  </a:cubicBezTo>
                  <a:cubicBezTo>
                    <a:pt x="91" y="159"/>
                    <a:pt x="91" y="159"/>
                    <a:pt x="91" y="159"/>
                  </a:cubicBezTo>
                  <a:cubicBezTo>
                    <a:pt x="188" y="260"/>
                    <a:pt x="188" y="260"/>
                    <a:pt x="188" y="260"/>
                  </a:cubicBezTo>
                  <a:cubicBezTo>
                    <a:pt x="177" y="271"/>
                    <a:pt x="166" y="281"/>
                    <a:pt x="155" y="292"/>
                  </a:cubicBezTo>
                  <a:cubicBezTo>
                    <a:pt x="0" y="140"/>
                    <a:pt x="0" y="140"/>
                    <a:pt x="0" y="14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2" name="Freeform 69"/>
            <p:cNvSpPr>
              <a:spLocks/>
            </p:cNvSpPr>
            <p:nvPr userDrawn="1"/>
          </p:nvSpPr>
          <p:spPr bwMode="auto">
            <a:xfrm>
              <a:off x="636588" y="533400"/>
              <a:ext cx="63500" cy="65088"/>
            </a:xfrm>
            <a:custGeom>
              <a:avLst/>
              <a:gdLst/>
              <a:ahLst/>
              <a:cxnLst>
                <a:cxn ang="0">
                  <a:pos x="48" y="93"/>
                </a:cxn>
                <a:cxn ang="0">
                  <a:pos x="207" y="146"/>
                </a:cxn>
                <a:cxn ang="0">
                  <a:pos x="115" y="34"/>
                </a:cxn>
                <a:cxn ang="0">
                  <a:pos x="158" y="0"/>
                </a:cxn>
                <a:cxn ang="0">
                  <a:pos x="288" y="174"/>
                </a:cxn>
                <a:cxn ang="0">
                  <a:pos x="244" y="209"/>
                </a:cxn>
                <a:cxn ang="0">
                  <a:pos x="91" y="159"/>
                </a:cxn>
                <a:cxn ang="0">
                  <a:pos x="188" y="260"/>
                </a:cxn>
                <a:cxn ang="0">
                  <a:pos x="155" y="292"/>
                </a:cxn>
                <a:cxn ang="0">
                  <a:pos x="0" y="140"/>
                </a:cxn>
              </a:cxnLst>
              <a:rect l="0" t="0" r="r" b="b"/>
              <a:pathLst>
                <a:path w="288" h="292">
                  <a:moveTo>
                    <a:pt x="48" y="93"/>
                  </a:moveTo>
                  <a:cubicBezTo>
                    <a:pt x="207" y="146"/>
                    <a:pt x="207" y="146"/>
                    <a:pt x="207" y="146"/>
                  </a:cubicBezTo>
                  <a:cubicBezTo>
                    <a:pt x="115" y="34"/>
                    <a:pt x="115" y="34"/>
                    <a:pt x="115" y="34"/>
                  </a:cubicBezTo>
                  <a:cubicBezTo>
                    <a:pt x="158" y="0"/>
                    <a:pt x="158" y="0"/>
                    <a:pt x="158" y="0"/>
                  </a:cubicBezTo>
                  <a:cubicBezTo>
                    <a:pt x="288" y="174"/>
                    <a:pt x="288" y="174"/>
                    <a:pt x="288" y="174"/>
                  </a:cubicBezTo>
                  <a:cubicBezTo>
                    <a:pt x="273" y="186"/>
                    <a:pt x="259" y="197"/>
                    <a:pt x="244" y="209"/>
                  </a:cubicBezTo>
                  <a:cubicBezTo>
                    <a:pt x="91" y="159"/>
                    <a:pt x="91" y="159"/>
                    <a:pt x="91" y="159"/>
                  </a:cubicBezTo>
                  <a:cubicBezTo>
                    <a:pt x="188" y="260"/>
                    <a:pt x="188" y="260"/>
                    <a:pt x="188" y="260"/>
                  </a:cubicBezTo>
                  <a:cubicBezTo>
                    <a:pt x="177" y="271"/>
                    <a:pt x="166" y="281"/>
                    <a:pt x="155" y="292"/>
                  </a:cubicBezTo>
                  <a:cubicBezTo>
                    <a:pt x="0" y="140"/>
                    <a:pt x="0" y="140"/>
                    <a:pt x="0" y="140"/>
                  </a:cubicBezTo>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3" name="Freeform 70"/>
            <p:cNvSpPr>
              <a:spLocks noEditPoints="1"/>
            </p:cNvSpPr>
            <p:nvPr userDrawn="1"/>
          </p:nvSpPr>
          <p:spPr bwMode="auto">
            <a:xfrm>
              <a:off x="701675" y="495300"/>
              <a:ext cx="57150" cy="60325"/>
            </a:xfrm>
            <a:custGeom>
              <a:avLst/>
              <a:gdLst/>
              <a:ahLst/>
              <a:cxnLst>
                <a:cxn ang="0">
                  <a:pos x="77" y="33"/>
                </a:cxn>
                <a:cxn ang="0">
                  <a:pos x="230" y="79"/>
                </a:cxn>
                <a:cxn ang="0">
                  <a:pos x="181" y="231"/>
                </a:cxn>
                <a:cxn ang="0">
                  <a:pos x="28" y="185"/>
                </a:cxn>
                <a:cxn ang="0">
                  <a:pos x="77" y="33"/>
                </a:cxn>
                <a:cxn ang="0">
                  <a:pos x="161" y="192"/>
                </a:cxn>
                <a:cxn ang="0">
                  <a:pos x="180" y="105"/>
                </a:cxn>
                <a:cxn ang="0">
                  <a:pos x="98" y="72"/>
                </a:cxn>
                <a:cxn ang="0">
                  <a:pos x="79" y="159"/>
                </a:cxn>
                <a:cxn ang="0">
                  <a:pos x="161" y="192"/>
                </a:cxn>
              </a:cxnLst>
              <a:rect l="0" t="0" r="r" b="b"/>
              <a:pathLst>
                <a:path w="258" h="264">
                  <a:moveTo>
                    <a:pt x="77" y="33"/>
                  </a:moveTo>
                  <a:cubicBezTo>
                    <a:pt x="141" y="0"/>
                    <a:pt x="201" y="25"/>
                    <a:pt x="230" y="79"/>
                  </a:cubicBezTo>
                  <a:cubicBezTo>
                    <a:pt x="258" y="133"/>
                    <a:pt x="245" y="197"/>
                    <a:pt x="181" y="231"/>
                  </a:cubicBezTo>
                  <a:cubicBezTo>
                    <a:pt x="117" y="264"/>
                    <a:pt x="57" y="239"/>
                    <a:pt x="28" y="185"/>
                  </a:cubicBezTo>
                  <a:cubicBezTo>
                    <a:pt x="0" y="130"/>
                    <a:pt x="14" y="67"/>
                    <a:pt x="77" y="33"/>
                  </a:cubicBezTo>
                  <a:moveTo>
                    <a:pt x="161" y="192"/>
                  </a:moveTo>
                  <a:cubicBezTo>
                    <a:pt x="189" y="177"/>
                    <a:pt x="201" y="146"/>
                    <a:pt x="180" y="105"/>
                  </a:cubicBezTo>
                  <a:cubicBezTo>
                    <a:pt x="158" y="64"/>
                    <a:pt x="126" y="57"/>
                    <a:pt x="98" y="72"/>
                  </a:cubicBezTo>
                  <a:cubicBezTo>
                    <a:pt x="70" y="87"/>
                    <a:pt x="57" y="118"/>
                    <a:pt x="79" y="159"/>
                  </a:cubicBezTo>
                  <a:cubicBezTo>
                    <a:pt x="100" y="199"/>
                    <a:pt x="133" y="206"/>
                    <a:pt x="161"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4" name="Freeform 71"/>
            <p:cNvSpPr>
              <a:spLocks noEditPoints="1"/>
            </p:cNvSpPr>
            <p:nvPr userDrawn="1"/>
          </p:nvSpPr>
          <p:spPr bwMode="auto">
            <a:xfrm>
              <a:off x="701675" y="495300"/>
              <a:ext cx="57150" cy="60325"/>
            </a:xfrm>
            <a:custGeom>
              <a:avLst/>
              <a:gdLst/>
              <a:ahLst/>
              <a:cxnLst>
                <a:cxn ang="0">
                  <a:pos x="77" y="33"/>
                </a:cxn>
                <a:cxn ang="0">
                  <a:pos x="230" y="79"/>
                </a:cxn>
                <a:cxn ang="0">
                  <a:pos x="181" y="231"/>
                </a:cxn>
                <a:cxn ang="0">
                  <a:pos x="28" y="185"/>
                </a:cxn>
                <a:cxn ang="0">
                  <a:pos x="77" y="33"/>
                </a:cxn>
                <a:cxn ang="0">
                  <a:pos x="161" y="192"/>
                </a:cxn>
                <a:cxn ang="0">
                  <a:pos x="180" y="105"/>
                </a:cxn>
                <a:cxn ang="0">
                  <a:pos x="98" y="72"/>
                </a:cxn>
                <a:cxn ang="0">
                  <a:pos x="79" y="159"/>
                </a:cxn>
                <a:cxn ang="0">
                  <a:pos x="161" y="192"/>
                </a:cxn>
              </a:cxnLst>
              <a:rect l="0" t="0" r="r" b="b"/>
              <a:pathLst>
                <a:path w="258" h="264">
                  <a:moveTo>
                    <a:pt x="77" y="33"/>
                  </a:moveTo>
                  <a:cubicBezTo>
                    <a:pt x="141" y="0"/>
                    <a:pt x="201" y="25"/>
                    <a:pt x="230" y="79"/>
                  </a:cubicBezTo>
                  <a:cubicBezTo>
                    <a:pt x="258" y="133"/>
                    <a:pt x="245" y="197"/>
                    <a:pt x="181" y="231"/>
                  </a:cubicBezTo>
                  <a:cubicBezTo>
                    <a:pt x="117" y="264"/>
                    <a:pt x="57" y="239"/>
                    <a:pt x="28" y="185"/>
                  </a:cubicBezTo>
                  <a:cubicBezTo>
                    <a:pt x="0" y="130"/>
                    <a:pt x="14" y="67"/>
                    <a:pt x="77" y="33"/>
                  </a:cubicBezTo>
                  <a:close/>
                  <a:moveTo>
                    <a:pt x="161" y="192"/>
                  </a:moveTo>
                  <a:cubicBezTo>
                    <a:pt x="189" y="177"/>
                    <a:pt x="201" y="146"/>
                    <a:pt x="180" y="105"/>
                  </a:cubicBezTo>
                  <a:cubicBezTo>
                    <a:pt x="158" y="64"/>
                    <a:pt x="126" y="57"/>
                    <a:pt x="98" y="72"/>
                  </a:cubicBezTo>
                  <a:cubicBezTo>
                    <a:pt x="70" y="87"/>
                    <a:pt x="57" y="118"/>
                    <a:pt x="79" y="159"/>
                  </a:cubicBezTo>
                  <a:cubicBezTo>
                    <a:pt x="100" y="199"/>
                    <a:pt x="133" y="206"/>
                    <a:pt x="161" y="192"/>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5" name="Freeform 72"/>
            <p:cNvSpPr>
              <a:spLocks/>
            </p:cNvSpPr>
            <p:nvPr userDrawn="1"/>
          </p:nvSpPr>
          <p:spPr bwMode="auto">
            <a:xfrm>
              <a:off x="777875" y="473075"/>
              <a:ext cx="44450" cy="52388"/>
            </a:xfrm>
            <a:custGeom>
              <a:avLst/>
              <a:gdLst/>
              <a:ahLst/>
              <a:cxnLst>
                <a:cxn ang="0">
                  <a:pos x="51" y="187"/>
                </a:cxn>
                <a:cxn ang="0">
                  <a:pos x="100" y="185"/>
                </a:cxn>
                <a:cxn ang="0">
                  <a:pos x="129" y="154"/>
                </a:cxn>
                <a:cxn ang="0">
                  <a:pos x="74" y="138"/>
                </a:cxn>
                <a:cxn ang="0">
                  <a:pos x="11" y="91"/>
                </a:cxn>
                <a:cxn ang="0">
                  <a:pos x="78" y="5"/>
                </a:cxn>
                <a:cxn ang="0">
                  <a:pos x="147" y="3"/>
                </a:cxn>
                <a:cxn ang="0">
                  <a:pos x="141" y="44"/>
                </a:cxn>
                <a:cxn ang="0">
                  <a:pos x="96" y="46"/>
                </a:cxn>
                <a:cxn ang="0">
                  <a:pos x="66" y="77"/>
                </a:cxn>
                <a:cxn ang="0">
                  <a:pos x="101" y="90"/>
                </a:cxn>
                <a:cxn ang="0">
                  <a:pos x="183" y="135"/>
                </a:cxn>
                <a:cxn ang="0">
                  <a:pos x="114" y="227"/>
                </a:cxn>
                <a:cxn ang="0">
                  <a:pos x="47" y="231"/>
                </a:cxn>
                <a:cxn ang="0">
                  <a:pos x="51" y="187"/>
                </a:cxn>
              </a:cxnLst>
              <a:rect l="0" t="0" r="r" b="b"/>
              <a:pathLst>
                <a:path w="195" h="232">
                  <a:moveTo>
                    <a:pt x="51" y="187"/>
                  </a:moveTo>
                  <a:cubicBezTo>
                    <a:pt x="64" y="188"/>
                    <a:pt x="86" y="188"/>
                    <a:pt x="100" y="185"/>
                  </a:cubicBezTo>
                  <a:cubicBezTo>
                    <a:pt x="117" y="180"/>
                    <a:pt x="133" y="173"/>
                    <a:pt x="129" y="154"/>
                  </a:cubicBezTo>
                  <a:cubicBezTo>
                    <a:pt x="124" y="135"/>
                    <a:pt x="100" y="139"/>
                    <a:pt x="74" y="138"/>
                  </a:cubicBezTo>
                  <a:cubicBezTo>
                    <a:pt x="48" y="137"/>
                    <a:pt x="21" y="130"/>
                    <a:pt x="11" y="91"/>
                  </a:cubicBezTo>
                  <a:cubicBezTo>
                    <a:pt x="0" y="46"/>
                    <a:pt x="39" y="15"/>
                    <a:pt x="78" y="5"/>
                  </a:cubicBezTo>
                  <a:cubicBezTo>
                    <a:pt x="101" y="0"/>
                    <a:pt x="124" y="0"/>
                    <a:pt x="147" y="3"/>
                  </a:cubicBezTo>
                  <a:cubicBezTo>
                    <a:pt x="141" y="44"/>
                    <a:pt x="141" y="44"/>
                    <a:pt x="141" y="44"/>
                  </a:cubicBezTo>
                  <a:cubicBezTo>
                    <a:pt x="126" y="43"/>
                    <a:pt x="106" y="44"/>
                    <a:pt x="96" y="46"/>
                  </a:cubicBezTo>
                  <a:cubicBezTo>
                    <a:pt x="70" y="53"/>
                    <a:pt x="63" y="64"/>
                    <a:pt x="66" y="77"/>
                  </a:cubicBezTo>
                  <a:cubicBezTo>
                    <a:pt x="68" y="85"/>
                    <a:pt x="76" y="91"/>
                    <a:pt x="101" y="90"/>
                  </a:cubicBezTo>
                  <a:cubicBezTo>
                    <a:pt x="156" y="89"/>
                    <a:pt x="175" y="106"/>
                    <a:pt x="183" y="135"/>
                  </a:cubicBezTo>
                  <a:cubicBezTo>
                    <a:pt x="195" y="186"/>
                    <a:pt x="159" y="215"/>
                    <a:pt x="114" y="227"/>
                  </a:cubicBezTo>
                  <a:cubicBezTo>
                    <a:pt x="93" y="232"/>
                    <a:pt x="69" y="232"/>
                    <a:pt x="47" y="231"/>
                  </a:cubicBezTo>
                  <a:lnTo>
                    <a:pt x="51" y="18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6" name="Freeform 73"/>
            <p:cNvSpPr>
              <a:spLocks/>
            </p:cNvSpPr>
            <p:nvPr userDrawn="1"/>
          </p:nvSpPr>
          <p:spPr bwMode="auto">
            <a:xfrm>
              <a:off x="777875" y="473075"/>
              <a:ext cx="44450" cy="52388"/>
            </a:xfrm>
            <a:custGeom>
              <a:avLst/>
              <a:gdLst/>
              <a:ahLst/>
              <a:cxnLst>
                <a:cxn ang="0">
                  <a:pos x="51" y="187"/>
                </a:cxn>
                <a:cxn ang="0">
                  <a:pos x="100" y="185"/>
                </a:cxn>
                <a:cxn ang="0">
                  <a:pos x="129" y="154"/>
                </a:cxn>
                <a:cxn ang="0">
                  <a:pos x="74" y="138"/>
                </a:cxn>
                <a:cxn ang="0">
                  <a:pos x="11" y="91"/>
                </a:cxn>
                <a:cxn ang="0">
                  <a:pos x="78" y="5"/>
                </a:cxn>
                <a:cxn ang="0">
                  <a:pos x="147" y="3"/>
                </a:cxn>
                <a:cxn ang="0">
                  <a:pos x="141" y="44"/>
                </a:cxn>
                <a:cxn ang="0">
                  <a:pos x="96" y="46"/>
                </a:cxn>
                <a:cxn ang="0">
                  <a:pos x="66" y="77"/>
                </a:cxn>
                <a:cxn ang="0">
                  <a:pos x="101" y="90"/>
                </a:cxn>
                <a:cxn ang="0">
                  <a:pos x="183" y="135"/>
                </a:cxn>
                <a:cxn ang="0">
                  <a:pos x="114" y="227"/>
                </a:cxn>
                <a:cxn ang="0">
                  <a:pos x="47" y="231"/>
                </a:cxn>
                <a:cxn ang="0">
                  <a:pos x="51" y="187"/>
                </a:cxn>
              </a:cxnLst>
              <a:rect l="0" t="0" r="r" b="b"/>
              <a:pathLst>
                <a:path w="195" h="232">
                  <a:moveTo>
                    <a:pt x="51" y="187"/>
                  </a:moveTo>
                  <a:cubicBezTo>
                    <a:pt x="64" y="188"/>
                    <a:pt x="86" y="188"/>
                    <a:pt x="100" y="185"/>
                  </a:cubicBezTo>
                  <a:cubicBezTo>
                    <a:pt x="117" y="180"/>
                    <a:pt x="133" y="173"/>
                    <a:pt x="129" y="154"/>
                  </a:cubicBezTo>
                  <a:cubicBezTo>
                    <a:pt x="124" y="135"/>
                    <a:pt x="100" y="139"/>
                    <a:pt x="74" y="138"/>
                  </a:cubicBezTo>
                  <a:cubicBezTo>
                    <a:pt x="48" y="137"/>
                    <a:pt x="21" y="130"/>
                    <a:pt x="11" y="91"/>
                  </a:cubicBezTo>
                  <a:cubicBezTo>
                    <a:pt x="0" y="46"/>
                    <a:pt x="39" y="15"/>
                    <a:pt x="78" y="5"/>
                  </a:cubicBezTo>
                  <a:cubicBezTo>
                    <a:pt x="101" y="0"/>
                    <a:pt x="124" y="0"/>
                    <a:pt x="147" y="3"/>
                  </a:cubicBezTo>
                  <a:cubicBezTo>
                    <a:pt x="141" y="44"/>
                    <a:pt x="141" y="44"/>
                    <a:pt x="141" y="44"/>
                  </a:cubicBezTo>
                  <a:cubicBezTo>
                    <a:pt x="126" y="43"/>
                    <a:pt x="106" y="44"/>
                    <a:pt x="96" y="46"/>
                  </a:cubicBezTo>
                  <a:cubicBezTo>
                    <a:pt x="70" y="53"/>
                    <a:pt x="63" y="64"/>
                    <a:pt x="66" y="77"/>
                  </a:cubicBezTo>
                  <a:cubicBezTo>
                    <a:pt x="68" y="85"/>
                    <a:pt x="76" y="91"/>
                    <a:pt x="101" y="90"/>
                  </a:cubicBezTo>
                  <a:cubicBezTo>
                    <a:pt x="156" y="89"/>
                    <a:pt x="175" y="106"/>
                    <a:pt x="183" y="135"/>
                  </a:cubicBezTo>
                  <a:cubicBezTo>
                    <a:pt x="195" y="186"/>
                    <a:pt x="159" y="215"/>
                    <a:pt x="114" y="227"/>
                  </a:cubicBezTo>
                  <a:cubicBezTo>
                    <a:pt x="93" y="232"/>
                    <a:pt x="69" y="232"/>
                    <a:pt x="47" y="231"/>
                  </a:cubicBezTo>
                  <a:lnTo>
                    <a:pt x="51" y="187"/>
                  </a:ln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7" name="Oval 74"/>
            <p:cNvSpPr>
              <a:spLocks noChangeArrowheads="1"/>
            </p:cNvSpPr>
            <p:nvPr userDrawn="1"/>
          </p:nvSpPr>
          <p:spPr bwMode="auto">
            <a:xfrm>
              <a:off x="860425" y="4794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08" name="Oval 75"/>
            <p:cNvSpPr>
              <a:spLocks noChangeArrowheads="1"/>
            </p:cNvSpPr>
            <p:nvPr userDrawn="1"/>
          </p:nvSpPr>
          <p:spPr bwMode="auto">
            <a:xfrm>
              <a:off x="860425" y="479425"/>
              <a:ext cx="23813" cy="23813"/>
            </a:xfrm>
            <a:prstGeom prst="ellipse">
              <a:avLst/>
            </a:pr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09" name="Freeform 76"/>
            <p:cNvSpPr>
              <a:spLocks/>
            </p:cNvSpPr>
            <p:nvPr userDrawn="1"/>
          </p:nvSpPr>
          <p:spPr bwMode="auto">
            <a:xfrm>
              <a:off x="1109663" y="609600"/>
              <a:ext cx="26988" cy="26988"/>
            </a:xfrm>
            <a:custGeom>
              <a:avLst/>
              <a:gdLst/>
              <a:ahLst/>
              <a:cxnLst>
                <a:cxn ang="0">
                  <a:pos x="17" y="91"/>
                </a:cxn>
                <a:cxn ang="0">
                  <a:pos x="91" y="104"/>
                </a:cxn>
                <a:cxn ang="0">
                  <a:pos x="104" y="31"/>
                </a:cxn>
                <a:cxn ang="0">
                  <a:pos x="30" y="17"/>
                </a:cxn>
                <a:cxn ang="0">
                  <a:pos x="17" y="91"/>
                </a:cxn>
              </a:cxnLst>
              <a:rect l="0" t="0" r="r" b="b"/>
              <a:pathLst>
                <a:path w="121" h="121">
                  <a:moveTo>
                    <a:pt x="17" y="91"/>
                  </a:moveTo>
                  <a:cubicBezTo>
                    <a:pt x="33" y="115"/>
                    <a:pt x="67" y="121"/>
                    <a:pt x="91" y="104"/>
                  </a:cubicBezTo>
                  <a:cubicBezTo>
                    <a:pt x="115" y="88"/>
                    <a:pt x="121" y="55"/>
                    <a:pt x="104" y="31"/>
                  </a:cubicBezTo>
                  <a:cubicBezTo>
                    <a:pt x="88" y="6"/>
                    <a:pt x="55" y="0"/>
                    <a:pt x="30" y="17"/>
                  </a:cubicBezTo>
                  <a:cubicBezTo>
                    <a:pt x="6" y="33"/>
                    <a:pt x="0" y="67"/>
                    <a:pt x="17"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0" name="Freeform 77"/>
            <p:cNvSpPr>
              <a:spLocks/>
            </p:cNvSpPr>
            <p:nvPr userDrawn="1"/>
          </p:nvSpPr>
          <p:spPr bwMode="auto">
            <a:xfrm>
              <a:off x="1109663" y="609600"/>
              <a:ext cx="26988" cy="26988"/>
            </a:xfrm>
            <a:custGeom>
              <a:avLst/>
              <a:gdLst/>
              <a:ahLst/>
              <a:cxnLst>
                <a:cxn ang="0">
                  <a:pos x="17" y="91"/>
                </a:cxn>
                <a:cxn ang="0">
                  <a:pos x="91" y="104"/>
                </a:cxn>
                <a:cxn ang="0">
                  <a:pos x="104" y="31"/>
                </a:cxn>
                <a:cxn ang="0">
                  <a:pos x="30" y="17"/>
                </a:cxn>
                <a:cxn ang="0">
                  <a:pos x="17" y="91"/>
                </a:cxn>
              </a:cxnLst>
              <a:rect l="0" t="0" r="r" b="b"/>
              <a:pathLst>
                <a:path w="121" h="121">
                  <a:moveTo>
                    <a:pt x="17" y="91"/>
                  </a:moveTo>
                  <a:cubicBezTo>
                    <a:pt x="33" y="115"/>
                    <a:pt x="67" y="121"/>
                    <a:pt x="91" y="104"/>
                  </a:cubicBezTo>
                  <a:cubicBezTo>
                    <a:pt x="115" y="88"/>
                    <a:pt x="121" y="55"/>
                    <a:pt x="104" y="31"/>
                  </a:cubicBezTo>
                  <a:cubicBezTo>
                    <a:pt x="88" y="6"/>
                    <a:pt x="55" y="0"/>
                    <a:pt x="30" y="17"/>
                  </a:cubicBezTo>
                  <a:cubicBezTo>
                    <a:pt x="6" y="33"/>
                    <a:pt x="0" y="67"/>
                    <a:pt x="17" y="91"/>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11" name="Oval 78"/>
            <p:cNvSpPr>
              <a:spLocks noChangeArrowheads="1"/>
            </p:cNvSpPr>
            <p:nvPr userDrawn="1"/>
          </p:nvSpPr>
          <p:spPr bwMode="auto">
            <a:xfrm>
              <a:off x="860425" y="10890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2" name="Oval 79"/>
            <p:cNvSpPr>
              <a:spLocks noChangeArrowheads="1"/>
            </p:cNvSpPr>
            <p:nvPr userDrawn="1"/>
          </p:nvSpPr>
          <p:spPr bwMode="auto">
            <a:xfrm>
              <a:off x="860425" y="1089025"/>
              <a:ext cx="23813" cy="23813"/>
            </a:xfrm>
            <a:prstGeom prst="ellipse">
              <a:avLst/>
            </a:pr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13" name="Freeform 80"/>
            <p:cNvSpPr>
              <a:spLocks/>
            </p:cNvSpPr>
            <p:nvPr userDrawn="1"/>
          </p:nvSpPr>
          <p:spPr bwMode="auto">
            <a:xfrm>
              <a:off x="608013" y="609600"/>
              <a:ext cx="26988" cy="26988"/>
            </a:xfrm>
            <a:custGeom>
              <a:avLst/>
              <a:gdLst/>
              <a:ahLst/>
              <a:cxnLst>
                <a:cxn ang="0">
                  <a:pos x="104" y="91"/>
                </a:cxn>
                <a:cxn ang="0">
                  <a:pos x="91" y="17"/>
                </a:cxn>
                <a:cxn ang="0">
                  <a:pos x="17" y="31"/>
                </a:cxn>
                <a:cxn ang="0">
                  <a:pos x="30" y="104"/>
                </a:cxn>
                <a:cxn ang="0">
                  <a:pos x="104" y="91"/>
                </a:cxn>
              </a:cxnLst>
              <a:rect l="0" t="0" r="r" b="b"/>
              <a:pathLst>
                <a:path w="121" h="121">
                  <a:moveTo>
                    <a:pt x="104" y="91"/>
                  </a:moveTo>
                  <a:cubicBezTo>
                    <a:pt x="121" y="67"/>
                    <a:pt x="115" y="33"/>
                    <a:pt x="91" y="17"/>
                  </a:cubicBezTo>
                  <a:cubicBezTo>
                    <a:pt x="67" y="0"/>
                    <a:pt x="34" y="6"/>
                    <a:pt x="17" y="31"/>
                  </a:cubicBezTo>
                  <a:cubicBezTo>
                    <a:pt x="0" y="55"/>
                    <a:pt x="6" y="88"/>
                    <a:pt x="30" y="104"/>
                  </a:cubicBezTo>
                  <a:cubicBezTo>
                    <a:pt x="55" y="121"/>
                    <a:pt x="88" y="115"/>
                    <a:pt x="104"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4" name="Freeform 81"/>
            <p:cNvSpPr>
              <a:spLocks/>
            </p:cNvSpPr>
            <p:nvPr userDrawn="1"/>
          </p:nvSpPr>
          <p:spPr bwMode="auto">
            <a:xfrm>
              <a:off x="608013" y="609600"/>
              <a:ext cx="26988" cy="26988"/>
            </a:xfrm>
            <a:custGeom>
              <a:avLst/>
              <a:gdLst/>
              <a:ahLst/>
              <a:cxnLst>
                <a:cxn ang="0">
                  <a:pos x="104" y="91"/>
                </a:cxn>
                <a:cxn ang="0">
                  <a:pos x="91" y="17"/>
                </a:cxn>
                <a:cxn ang="0">
                  <a:pos x="17" y="31"/>
                </a:cxn>
                <a:cxn ang="0">
                  <a:pos x="30" y="104"/>
                </a:cxn>
                <a:cxn ang="0">
                  <a:pos x="104" y="91"/>
                </a:cxn>
              </a:cxnLst>
              <a:rect l="0" t="0" r="r" b="b"/>
              <a:pathLst>
                <a:path w="121" h="121">
                  <a:moveTo>
                    <a:pt x="104" y="91"/>
                  </a:moveTo>
                  <a:cubicBezTo>
                    <a:pt x="121" y="67"/>
                    <a:pt x="115" y="33"/>
                    <a:pt x="91" y="17"/>
                  </a:cubicBezTo>
                  <a:cubicBezTo>
                    <a:pt x="67" y="0"/>
                    <a:pt x="34" y="6"/>
                    <a:pt x="17" y="31"/>
                  </a:cubicBezTo>
                  <a:cubicBezTo>
                    <a:pt x="0" y="55"/>
                    <a:pt x="6" y="88"/>
                    <a:pt x="30" y="104"/>
                  </a:cubicBezTo>
                  <a:cubicBezTo>
                    <a:pt x="55" y="121"/>
                    <a:pt x="88" y="115"/>
                    <a:pt x="104" y="91"/>
                  </a:cubicBezTo>
                  <a:close/>
                </a:path>
              </a:pathLst>
            </a:custGeom>
            <a:noFill/>
            <a:ln w="317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a:p>
          </p:txBody>
        </p:sp>
        <p:sp>
          <p:nvSpPr>
            <p:cNvPr id="415" name="Freeform 82"/>
            <p:cNvSpPr>
              <a:spLocks/>
            </p:cNvSpPr>
            <p:nvPr userDrawn="1"/>
          </p:nvSpPr>
          <p:spPr bwMode="auto">
            <a:xfrm>
              <a:off x="904875" y="923925"/>
              <a:ext cx="88900" cy="180975"/>
            </a:xfrm>
            <a:custGeom>
              <a:avLst/>
              <a:gdLst/>
              <a:ahLst/>
              <a:cxnLst>
                <a:cxn ang="0">
                  <a:pos x="0" y="0"/>
                </a:cxn>
                <a:cxn ang="0">
                  <a:pos x="50" y="114"/>
                </a:cxn>
                <a:cxn ang="0">
                  <a:pos x="56" y="112"/>
                </a:cxn>
                <a:cxn ang="0">
                  <a:pos x="0" y="0"/>
                </a:cxn>
              </a:cxnLst>
              <a:rect l="0" t="0" r="r" b="b"/>
              <a:pathLst>
                <a:path w="56" h="114">
                  <a:moveTo>
                    <a:pt x="0" y="0"/>
                  </a:moveTo>
                  <a:lnTo>
                    <a:pt x="50" y="114"/>
                  </a:lnTo>
                  <a:lnTo>
                    <a:pt x="56" y="112"/>
                  </a:lnTo>
                  <a:lnTo>
                    <a:pt x="0" y="0"/>
                  </a:lnTo>
                  <a:close/>
                </a:path>
              </a:pathLst>
            </a:custGeom>
            <a:solidFill>
              <a:srgbClr val="FFD4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6" name="Freeform 83"/>
            <p:cNvSpPr>
              <a:spLocks/>
            </p:cNvSpPr>
            <p:nvPr userDrawn="1"/>
          </p:nvSpPr>
          <p:spPr bwMode="auto">
            <a:xfrm>
              <a:off x="904875" y="923925"/>
              <a:ext cx="88900" cy="180975"/>
            </a:xfrm>
            <a:custGeom>
              <a:avLst/>
              <a:gdLst/>
              <a:ahLst/>
              <a:cxnLst>
                <a:cxn ang="0">
                  <a:pos x="0" y="0"/>
                </a:cxn>
                <a:cxn ang="0">
                  <a:pos x="50" y="114"/>
                </a:cxn>
                <a:cxn ang="0">
                  <a:pos x="56" y="112"/>
                </a:cxn>
              </a:cxnLst>
              <a:rect l="0" t="0" r="r" b="b"/>
              <a:pathLst>
                <a:path w="56" h="114">
                  <a:moveTo>
                    <a:pt x="0" y="0"/>
                  </a:moveTo>
                  <a:lnTo>
                    <a:pt x="50" y="114"/>
                  </a:lnTo>
                  <a:lnTo>
                    <a:pt x="56" y="11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7" name="Freeform 84"/>
            <p:cNvSpPr>
              <a:spLocks/>
            </p:cNvSpPr>
            <p:nvPr userDrawn="1"/>
          </p:nvSpPr>
          <p:spPr bwMode="auto">
            <a:xfrm>
              <a:off x="552450" y="711200"/>
              <a:ext cx="192088" cy="36513"/>
            </a:xfrm>
            <a:custGeom>
              <a:avLst/>
              <a:gdLst/>
              <a:ahLst/>
              <a:cxnLst>
                <a:cxn ang="0">
                  <a:pos x="121" y="23"/>
                </a:cxn>
                <a:cxn ang="0">
                  <a:pos x="2" y="0"/>
                </a:cxn>
                <a:cxn ang="0">
                  <a:pos x="1" y="0"/>
                </a:cxn>
                <a:cxn ang="0">
                  <a:pos x="0" y="7"/>
                </a:cxn>
                <a:cxn ang="0">
                  <a:pos x="121" y="23"/>
                </a:cxn>
              </a:cxnLst>
              <a:rect l="0" t="0" r="r" b="b"/>
              <a:pathLst>
                <a:path w="121" h="23">
                  <a:moveTo>
                    <a:pt x="121" y="23"/>
                  </a:moveTo>
                  <a:lnTo>
                    <a:pt x="2" y="0"/>
                  </a:lnTo>
                  <a:lnTo>
                    <a:pt x="1" y="0"/>
                  </a:lnTo>
                  <a:lnTo>
                    <a:pt x="0" y="7"/>
                  </a:lnTo>
                  <a:lnTo>
                    <a:pt x="121" y="23"/>
                  </a:lnTo>
                  <a:close/>
                </a:path>
              </a:pathLst>
            </a:custGeom>
            <a:solidFill>
              <a:srgbClr val="FFD4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8" name="Freeform 85"/>
            <p:cNvSpPr>
              <a:spLocks/>
            </p:cNvSpPr>
            <p:nvPr userDrawn="1"/>
          </p:nvSpPr>
          <p:spPr bwMode="auto">
            <a:xfrm>
              <a:off x="552450" y="711200"/>
              <a:ext cx="192088" cy="36513"/>
            </a:xfrm>
            <a:custGeom>
              <a:avLst/>
              <a:gdLst/>
              <a:ahLst/>
              <a:cxnLst>
                <a:cxn ang="0">
                  <a:pos x="121" y="23"/>
                </a:cxn>
                <a:cxn ang="0">
                  <a:pos x="2" y="0"/>
                </a:cxn>
                <a:cxn ang="0">
                  <a:pos x="1" y="0"/>
                </a:cxn>
                <a:cxn ang="0">
                  <a:pos x="0" y="7"/>
                </a:cxn>
              </a:cxnLst>
              <a:rect l="0" t="0" r="r" b="b"/>
              <a:pathLst>
                <a:path w="121" h="23">
                  <a:moveTo>
                    <a:pt x="121" y="23"/>
                  </a:moveTo>
                  <a:lnTo>
                    <a:pt x="2" y="0"/>
                  </a:lnTo>
                  <a:lnTo>
                    <a:pt x="1" y="0"/>
                  </a:lnTo>
                  <a:lnTo>
                    <a:pt x="0" y="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19" name="Freeform 86"/>
            <p:cNvSpPr>
              <a:spLocks/>
            </p:cNvSpPr>
            <p:nvPr userDrawn="1"/>
          </p:nvSpPr>
          <p:spPr bwMode="auto">
            <a:xfrm>
              <a:off x="579438" y="638175"/>
              <a:ext cx="165100" cy="109538"/>
            </a:xfrm>
            <a:custGeom>
              <a:avLst/>
              <a:gdLst/>
              <a:ahLst/>
              <a:cxnLst>
                <a:cxn ang="0">
                  <a:pos x="3" y="0"/>
                </a:cxn>
                <a:cxn ang="0">
                  <a:pos x="0" y="6"/>
                </a:cxn>
                <a:cxn ang="0">
                  <a:pos x="0" y="7"/>
                </a:cxn>
                <a:cxn ang="0">
                  <a:pos x="104" y="69"/>
                </a:cxn>
                <a:cxn ang="0">
                  <a:pos x="3" y="0"/>
                </a:cxn>
              </a:cxnLst>
              <a:rect l="0" t="0" r="r" b="b"/>
              <a:pathLst>
                <a:path w="104" h="69">
                  <a:moveTo>
                    <a:pt x="3" y="0"/>
                  </a:moveTo>
                  <a:lnTo>
                    <a:pt x="0" y="6"/>
                  </a:lnTo>
                  <a:lnTo>
                    <a:pt x="0" y="7"/>
                  </a:lnTo>
                  <a:lnTo>
                    <a:pt x="104" y="69"/>
                  </a:lnTo>
                  <a:lnTo>
                    <a:pt x="3" y="0"/>
                  </a:lnTo>
                  <a:close/>
                </a:path>
              </a:pathLst>
            </a:custGeom>
            <a:solidFill>
              <a:srgbClr val="FFD4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0" name="Freeform 87"/>
            <p:cNvSpPr>
              <a:spLocks/>
            </p:cNvSpPr>
            <p:nvPr userDrawn="1"/>
          </p:nvSpPr>
          <p:spPr bwMode="auto">
            <a:xfrm>
              <a:off x="579438" y="638175"/>
              <a:ext cx="165100" cy="109538"/>
            </a:xfrm>
            <a:custGeom>
              <a:avLst/>
              <a:gdLst/>
              <a:ahLst/>
              <a:cxnLst>
                <a:cxn ang="0">
                  <a:pos x="3" y="0"/>
                </a:cxn>
                <a:cxn ang="0">
                  <a:pos x="0" y="6"/>
                </a:cxn>
                <a:cxn ang="0">
                  <a:pos x="0" y="7"/>
                </a:cxn>
                <a:cxn ang="0">
                  <a:pos x="104" y="69"/>
                </a:cxn>
              </a:cxnLst>
              <a:rect l="0" t="0" r="r" b="b"/>
              <a:pathLst>
                <a:path w="104" h="69">
                  <a:moveTo>
                    <a:pt x="3" y="0"/>
                  </a:moveTo>
                  <a:lnTo>
                    <a:pt x="0" y="6"/>
                  </a:lnTo>
                  <a:lnTo>
                    <a:pt x="0" y="7"/>
                  </a:lnTo>
                  <a:lnTo>
                    <a:pt x="104" y="6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1" name="Freeform 88"/>
            <p:cNvSpPr>
              <a:spLocks/>
            </p:cNvSpPr>
            <p:nvPr userDrawn="1"/>
          </p:nvSpPr>
          <p:spPr bwMode="auto">
            <a:xfrm>
              <a:off x="838200" y="465138"/>
              <a:ext cx="69850" cy="198438"/>
            </a:xfrm>
            <a:custGeom>
              <a:avLst/>
              <a:gdLst/>
              <a:ahLst/>
              <a:cxnLst>
                <a:cxn ang="0">
                  <a:pos x="0" y="0"/>
                </a:cxn>
                <a:cxn ang="0">
                  <a:pos x="22" y="125"/>
                </a:cxn>
                <a:cxn ang="0">
                  <a:pos x="44" y="0"/>
                </a:cxn>
                <a:cxn ang="0">
                  <a:pos x="0" y="0"/>
                </a:cxn>
              </a:cxnLst>
              <a:rect l="0" t="0" r="r" b="b"/>
              <a:pathLst>
                <a:path w="44" h="125">
                  <a:moveTo>
                    <a:pt x="0" y="0"/>
                  </a:moveTo>
                  <a:lnTo>
                    <a:pt x="22" y="125"/>
                  </a:lnTo>
                  <a:lnTo>
                    <a:pt x="44" y="0"/>
                  </a:lnTo>
                  <a:lnTo>
                    <a:pt x="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2" name="Freeform 89"/>
            <p:cNvSpPr>
              <a:spLocks/>
            </p:cNvSpPr>
            <p:nvPr userDrawn="1"/>
          </p:nvSpPr>
          <p:spPr bwMode="auto">
            <a:xfrm>
              <a:off x="838200" y="465138"/>
              <a:ext cx="69850" cy="198438"/>
            </a:xfrm>
            <a:custGeom>
              <a:avLst/>
              <a:gdLst/>
              <a:ahLst/>
              <a:cxnLst>
                <a:cxn ang="0">
                  <a:pos x="0" y="0"/>
                </a:cxn>
                <a:cxn ang="0">
                  <a:pos x="22" y="125"/>
                </a:cxn>
                <a:cxn ang="0">
                  <a:pos x="44" y="0"/>
                </a:cxn>
              </a:cxnLst>
              <a:rect l="0" t="0" r="r" b="b"/>
              <a:pathLst>
                <a:path w="44" h="125">
                  <a:moveTo>
                    <a:pt x="0" y="0"/>
                  </a:moveTo>
                  <a:lnTo>
                    <a:pt x="22" y="125"/>
                  </a:lnTo>
                  <a:lnTo>
                    <a:pt x="4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3" name="Freeform 90"/>
            <p:cNvSpPr>
              <a:spLocks/>
            </p:cNvSpPr>
            <p:nvPr userDrawn="1"/>
          </p:nvSpPr>
          <p:spPr bwMode="auto">
            <a:xfrm>
              <a:off x="904875" y="466725"/>
              <a:ext cx="80963" cy="201613"/>
            </a:xfrm>
            <a:custGeom>
              <a:avLst/>
              <a:gdLst/>
              <a:ahLst/>
              <a:cxnLst>
                <a:cxn ang="0">
                  <a:pos x="8" y="0"/>
                </a:cxn>
                <a:cxn ang="0">
                  <a:pos x="0" y="127"/>
                </a:cxn>
                <a:cxn ang="0">
                  <a:pos x="51" y="11"/>
                </a:cxn>
                <a:cxn ang="0">
                  <a:pos x="8" y="0"/>
                </a:cxn>
              </a:cxnLst>
              <a:rect l="0" t="0" r="r" b="b"/>
              <a:pathLst>
                <a:path w="51" h="127">
                  <a:moveTo>
                    <a:pt x="8" y="0"/>
                  </a:moveTo>
                  <a:lnTo>
                    <a:pt x="0" y="127"/>
                  </a:lnTo>
                  <a:lnTo>
                    <a:pt x="51" y="11"/>
                  </a:lnTo>
                  <a:lnTo>
                    <a:pt x="8"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4" name="Freeform 91"/>
            <p:cNvSpPr>
              <a:spLocks/>
            </p:cNvSpPr>
            <p:nvPr userDrawn="1"/>
          </p:nvSpPr>
          <p:spPr bwMode="auto">
            <a:xfrm>
              <a:off x="904875" y="466725"/>
              <a:ext cx="80963" cy="201613"/>
            </a:xfrm>
            <a:custGeom>
              <a:avLst/>
              <a:gdLst/>
              <a:ahLst/>
              <a:cxnLst>
                <a:cxn ang="0">
                  <a:pos x="8" y="0"/>
                </a:cxn>
                <a:cxn ang="0">
                  <a:pos x="0" y="127"/>
                </a:cxn>
                <a:cxn ang="0">
                  <a:pos x="51" y="11"/>
                </a:cxn>
              </a:cxnLst>
              <a:rect l="0" t="0" r="r" b="b"/>
              <a:pathLst>
                <a:path w="51" h="127">
                  <a:moveTo>
                    <a:pt x="8" y="0"/>
                  </a:moveTo>
                  <a:lnTo>
                    <a:pt x="0" y="127"/>
                  </a:lnTo>
                  <a:lnTo>
                    <a:pt x="51" y="1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5" name="Freeform 92"/>
            <p:cNvSpPr>
              <a:spLocks/>
            </p:cNvSpPr>
            <p:nvPr userDrawn="1"/>
          </p:nvSpPr>
          <p:spPr bwMode="auto">
            <a:xfrm>
              <a:off x="933450" y="487363"/>
              <a:ext cx="123825" cy="192088"/>
            </a:xfrm>
            <a:custGeom>
              <a:avLst/>
              <a:gdLst/>
              <a:ahLst/>
              <a:cxnLst>
                <a:cxn ang="0">
                  <a:pos x="39" y="0"/>
                </a:cxn>
                <a:cxn ang="0">
                  <a:pos x="0" y="121"/>
                </a:cxn>
                <a:cxn ang="0">
                  <a:pos x="78" y="21"/>
                </a:cxn>
                <a:cxn ang="0">
                  <a:pos x="39" y="0"/>
                </a:cxn>
              </a:cxnLst>
              <a:rect l="0" t="0" r="r" b="b"/>
              <a:pathLst>
                <a:path w="78" h="121">
                  <a:moveTo>
                    <a:pt x="39" y="0"/>
                  </a:moveTo>
                  <a:lnTo>
                    <a:pt x="0" y="121"/>
                  </a:lnTo>
                  <a:lnTo>
                    <a:pt x="78" y="21"/>
                  </a:lnTo>
                  <a:lnTo>
                    <a:pt x="3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6" name="Freeform 93"/>
            <p:cNvSpPr>
              <a:spLocks/>
            </p:cNvSpPr>
            <p:nvPr userDrawn="1"/>
          </p:nvSpPr>
          <p:spPr bwMode="auto">
            <a:xfrm>
              <a:off x="933450" y="487363"/>
              <a:ext cx="123825" cy="192088"/>
            </a:xfrm>
            <a:custGeom>
              <a:avLst/>
              <a:gdLst/>
              <a:ahLst/>
              <a:cxnLst>
                <a:cxn ang="0">
                  <a:pos x="39" y="0"/>
                </a:cxn>
                <a:cxn ang="0">
                  <a:pos x="0" y="121"/>
                </a:cxn>
                <a:cxn ang="0">
                  <a:pos x="78" y="21"/>
                </a:cxn>
              </a:cxnLst>
              <a:rect l="0" t="0" r="r" b="b"/>
              <a:pathLst>
                <a:path w="78" h="121">
                  <a:moveTo>
                    <a:pt x="39" y="0"/>
                  </a:moveTo>
                  <a:lnTo>
                    <a:pt x="0" y="121"/>
                  </a:lnTo>
                  <a:lnTo>
                    <a:pt x="78" y="2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7" name="Freeform 94"/>
            <p:cNvSpPr>
              <a:spLocks/>
            </p:cNvSpPr>
            <p:nvPr userDrawn="1"/>
          </p:nvSpPr>
          <p:spPr bwMode="auto">
            <a:xfrm>
              <a:off x="960438" y="525463"/>
              <a:ext cx="157163" cy="171450"/>
            </a:xfrm>
            <a:custGeom>
              <a:avLst/>
              <a:gdLst/>
              <a:ahLst/>
              <a:cxnLst>
                <a:cxn ang="0">
                  <a:pos x="66" y="0"/>
                </a:cxn>
                <a:cxn ang="0">
                  <a:pos x="0" y="108"/>
                </a:cxn>
                <a:cxn ang="0">
                  <a:pos x="99" y="29"/>
                </a:cxn>
                <a:cxn ang="0">
                  <a:pos x="66" y="0"/>
                </a:cxn>
              </a:cxnLst>
              <a:rect l="0" t="0" r="r" b="b"/>
              <a:pathLst>
                <a:path w="99" h="108">
                  <a:moveTo>
                    <a:pt x="66" y="0"/>
                  </a:moveTo>
                  <a:lnTo>
                    <a:pt x="0" y="108"/>
                  </a:lnTo>
                  <a:lnTo>
                    <a:pt x="99" y="29"/>
                  </a:lnTo>
                  <a:lnTo>
                    <a:pt x="6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8" name="Freeform 95"/>
            <p:cNvSpPr>
              <a:spLocks/>
            </p:cNvSpPr>
            <p:nvPr userDrawn="1"/>
          </p:nvSpPr>
          <p:spPr bwMode="auto">
            <a:xfrm>
              <a:off x="960438" y="525463"/>
              <a:ext cx="157163" cy="171450"/>
            </a:xfrm>
            <a:custGeom>
              <a:avLst/>
              <a:gdLst/>
              <a:ahLst/>
              <a:cxnLst>
                <a:cxn ang="0">
                  <a:pos x="66" y="0"/>
                </a:cxn>
                <a:cxn ang="0">
                  <a:pos x="0" y="108"/>
                </a:cxn>
                <a:cxn ang="0">
                  <a:pos x="99" y="29"/>
                </a:cxn>
              </a:cxnLst>
              <a:rect l="0" t="0" r="r" b="b"/>
              <a:pathLst>
                <a:path w="99" h="108">
                  <a:moveTo>
                    <a:pt x="66" y="0"/>
                  </a:moveTo>
                  <a:lnTo>
                    <a:pt x="0" y="108"/>
                  </a:lnTo>
                  <a:lnTo>
                    <a:pt x="99" y="2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29" name="Freeform 96"/>
            <p:cNvSpPr>
              <a:spLocks/>
            </p:cNvSpPr>
            <p:nvPr userDrawn="1"/>
          </p:nvSpPr>
          <p:spPr bwMode="auto">
            <a:xfrm>
              <a:off x="981075" y="579438"/>
              <a:ext cx="182563" cy="141288"/>
            </a:xfrm>
            <a:custGeom>
              <a:avLst/>
              <a:gdLst/>
              <a:ahLst/>
              <a:cxnLst>
                <a:cxn ang="0">
                  <a:pos x="90" y="0"/>
                </a:cxn>
                <a:cxn ang="0">
                  <a:pos x="0" y="89"/>
                </a:cxn>
                <a:cxn ang="0">
                  <a:pos x="115" y="36"/>
                </a:cxn>
                <a:cxn ang="0">
                  <a:pos x="90" y="0"/>
                </a:cxn>
              </a:cxnLst>
              <a:rect l="0" t="0" r="r" b="b"/>
              <a:pathLst>
                <a:path w="115" h="89">
                  <a:moveTo>
                    <a:pt x="90" y="0"/>
                  </a:moveTo>
                  <a:lnTo>
                    <a:pt x="0" y="89"/>
                  </a:lnTo>
                  <a:lnTo>
                    <a:pt x="115" y="36"/>
                  </a:lnTo>
                  <a:lnTo>
                    <a:pt x="90"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0" name="Freeform 97"/>
            <p:cNvSpPr>
              <a:spLocks/>
            </p:cNvSpPr>
            <p:nvPr userDrawn="1"/>
          </p:nvSpPr>
          <p:spPr bwMode="auto">
            <a:xfrm>
              <a:off x="981075" y="579438"/>
              <a:ext cx="182563" cy="141288"/>
            </a:xfrm>
            <a:custGeom>
              <a:avLst/>
              <a:gdLst/>
              <a:ahLst/>
              <a:cxnLst>
                <a:cxn ang="0">
                  <a:pos x="90" y="0"/>
                </a:cxn>
                <a:cxn ang="0">
                  <a:pos x="0" y="89"/>
                </a:cxn>
                <a:cxn ang="0">
                  <a:pos x="115" y="36"/>
                </a:cxn>
              </a:cxnLst>
              <a:rect l="0" t="0" r="r" b="b"/>
              <a:pathLst>
                <a:path w="115" h="89">
                  <a:moveTo>
                    <a:pt x="90" y="0"/>
                  </a:moveTo>
                  <a:lnTo>
                    <a:pt x="0" y="89"/>
                  </a:lnTo>
                  <a:lnTo>
                    <a:pt x="115" y="3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1" name="Freeform 98"/>
            <p:cNvSpPr>
              <a:spLocks/>
            </p:cNvSpPr>
            <p:nvPr userDrawn="1"/>
          </p:nvSpPr>
          <p:spPr bwMode="auto">
            <a:xfrm>
              <a:off x="995363" y="646113"/>
              <a:ext cx="198438" cy="103188"/>
            </a:xfrm>
            <a:custGeom>
              <a:avLst/>
              <a:gdLst/>
              <a:ahLst/>
              <a:cxnLst>
                <a:cxn ang="0">
                  <a:pos x="109" y="0"/>
                </a:cxn>
                <a:cxn ang="0">
                  <a:pos x="0" y="65"/>
                </a:cxn>
                <a:cxn ang="0">
                  <a:pos x="125" y="41"/>
                </a:cxn>
                <a:cxn ang="0">
                  <a:pos x="109" y="0"/>
                </a:cxn>
              </a:cxnLst>
              <a:rect l="0" t="0" r="r" b="b"/>
              <a:pathLst>
                <a:path w="125" h="65">
                  <a:moveTo>
                    <a:pt x="109" y="0"/>
                  </a:moveTo>
                  <a:lnTo>
                    <a:pt x="0" y="65"/>
                  </a:lnTo>
                  <a:lnTo>
                    <a:pt x="125" y="41"/>
                  </a:lnTo>
                  <a:lnTo>
                    <a:pt x="109"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2" name="Freeform 99"/>
            <p:cNvSpPr>
              <a:spLocks/>
            </p:cNvSpPr>
            <p:nvPr userDrawn="1"/>
          </p:nvSpPr>
          <p:spPr bwMode="auto">
            <a:xfrm>
              <a:off x="995363" y="646113"/>
              <a:ext cx="198438" cy="103188"/>
            </a:xfrm>
            <a:custGeom>
              <a:avLst/>
              <a:gdLst/>
              <a:ahLst/>
              <a:cxnLst>
                <a:cxn ang="0">
                  <a:pos x="109" y="0"/>
                </a:cxn>
                <a:cxn ang="0">
                  <a:pos x="0" y="65"/>
                </a:cxn>
                <a:cxn ang="0">
                  <a:pos x="125" y="41"/>
                </a:cxn>
              </a:cxnLst>
              <a:rect l="0" t="0" r="r" b="b"/>
              <a:pathLst>
                <a:path w="125" h="65">
                  <a:moveTo>
                    <a:pt x="109" y="0"/>
                  </a:moveTo>
                  <a:lnTo>
                    <a:pt x="0" y="65"/>
                  </a:lnTo>
                  <a:lnTo>
                    <a:pt x="125" y="4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3" name="Freeform 100"/>
            <p:cNvSpPr>
              <a:spLocks/>
            </p:cNvSpPr>
            <p:nvPr userDrawn="1"/>
          </p:nvSpPr>
          <p:spPr bwMode="auto">
            <a:xfrm>
              <a:off x="1003300" y="720725"/>
              <a:ext cx="200025" cy="69850"/>
            </a:xfrm>
            <a:custGeom>
              <a:avLst/>
              <a:gdLst/>
              <a:ahLst/>
              <a:cxnLst>
                <a:cxn ang="0">
                  <a:pos x="121" y="0"/>
                </a:cxn>
                <a:cxn ang="0">
                  <a:pos x="0" y="37"/>
                </a:cxn>
                <a:cxn ang="0">
                  <a:pos x="126" y="44"/>
                </a:cxn>
                <a:cxn ang="0">
                  <a:pos x="121" y="0"/>
                </a:cxn>
              </a:cxnLst>
              <a:rect l="0" t="0" r="r" b="b"/>
              <a:pathLst>
                <a:path w="126" h="44">
                  <a:moveTo>
                    <a:pt x="121" y="0"/>
                  </a:moveTo>
                  <a:lnTo>
                    <a:pt x="0" y="37"/>
                  </a:lnTo>
                  <a:lnTo>
                    <a:pt x="126" y="44"/>
                  </a:lnTo>
                  <a:lnTo>
                    <a:pt x="121"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4" name="Freeform 101"/>
            <p:cNvSpPr>
              <a:spLocks/>
            </p:cNvSpPr>
            <p:nvPr userDrawn="1"/>
          </p:nvSpPr>
          <p:spPr bwMode="auto">
            <a:xfrm>
              <a:off x="1003300" y="720725"/>
              <a:ext cx="200025" cy="69850"/>
            </a:xfrm>
            <a:custGeom>
              <a:avLst/>
              <a:gdLst/>
              <a:ahLst/>
              <a:cxnLst>
                <a:cxn ang="0">
                  <a:pos x="121" y="0"/>
                </a:cxn>
                <a:cxn ang="0">
                  <a:pos x="0" y="37"/>
                </a:cxn>
                <a:cxn ang="0">
                  <a:pos x="126" y="44"/>
                </a:cxn>
              </a:cxnLst>
              <a:rect l="0" t="0" r="r" b="b"/>
              <a:pathLst>
                <a:path w="126" h="44">
                  <a:moveTo>
                    <a:pt x="121" y="0"/>
                  </a:moveTo>
                  <a:lnTo>
                    <a:pt x="0" y="37"/>
                  </a:lnTo>
                  <a:lnTo>
                    <a:pt x="126" y="4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5" name="Freeform 102"/>
            <p:cNvSpPr>
              <a:spLocks/>
            </p:cNvSpPr>
            <p:nvPr userDrawn="1"/>
          </p:nvSpPr>
          <p:spPr bwMode="auto">
            <a:xfrm>
              <a:off x="1003300" y="800100"/>
              <a:ext cx="200025" cy="69850"/>
            </a:xfrm>
            <a:custGeom>
              <a:avLst/>
              <a:gdLst/>
              <a:ahLst/>
              <a:cxnLst>
                <a:cxn ang="0">
                  <a:pos x="126" y="0"/>
                </a:cxn>
                <a:cxn ang="0">
                  <a:pos x="0" y="7"/>
                </a:cxn>
                <a:cxn ang="0">
                  <a:pos x="121" y="44"/>
                </a:cxn>
                <a:cxn ang="0">
                  <a:pos x="126" y="0"/>
                </a:cxn>
              </a:cxnLst>
              <a:rect l="0" t="0" r="r" b="b"/>
              <a:pathLst>
                <a:path w="126" h="44">
                  <a:moveTo>
                    <a:pt x="126" y="0"/>
                  </a:moveTo>
                  <a:lnTo>
                    <a:pt x="0" y="7"/>
                  </a:lnTo>
                  <a:lnTo>
                    <a:pt x="121" y="44"/>
                  </a:lnTo>
                  <a:lnTo>
                    <a:pt x="126" y="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6" name="Freeform 103"/>
            <p:cNvSpPr>
              <a:spLocks/>
            </p:cNvSpPr>
            <p:nvPr userDrawn="1"/>
          </p:nvSpPr>
          <p:spPr bwMode="auto">
            <a:xfrm>
              <a:off x="1003300" y="800100"/>
              <a:ext cx="200025" cy="69850"/>
            </a:xfrm>
            <a:custGeom>
              <a:avLst/>
              <a:gdLst/>
              <a:ahLst/>
              <a:cxnLst>
                <a:cxn ang="0">
                  <a:pos x="126" y="0"/>
                </a:cxn>
                <a:cxn ang="0">
                  <a:pos x="0" y="7"/>
                </a:cxn>
                <a:cxn ang="0">
                  <a:pos x="121" y="44"/>
                </a:cxn>
              </a:cxnLst>
              <a:rect l="0" t="0" r="r" b="b"/>
              <a:pathLst>
                <a:path w="126" h="44">
                  <a:moveTo>
                    <a:pt x="126" y="0"/>
                  </a:moveTo>
                  <a:lnTo>
                    <a:pt x="0" y="7"/>
                  </a:lnTo>
                  <a:lnTo>
                    <a:pt x="121" y="4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7" name="Freeform 104"/>
            <p:cNvSpPr>
              <a:spLocks/>
            </p:cNvSpPr>
            <p:nvPr userDrawn="1"/>
          </p:nvSpPr>
          <p:spPr bwMode="auto">
            <a:xfrm>
              <a:off x="995363" y="842963"/>
              <a:ext cx="198438" cy="101600"/>
            </a:xfrm>
            <a:custGeom>
              <a:avLst/>
              <a:gdLst/>
              <a:ahLst/>
              <a:cxnLst>
                <a:cxn ang="0">
                  <a:pos x="125" y="23"/>
                </a:cxn>
                <a:cxn ang="0">
                  <a:pos x="0" y="0"/>
                </a:cxn>
                <a:cxn ang="0">
                  <a:pos x="109" y="64"/>
                </a:cxn>
                <a:cxn ang="0">
                  <a:pos x="125" y="23"/>
                </a:cxn>
              </a:cxnLst>
              <a:rect l="0" t="0" r="r" b="b"/>
              <a:pathLst>
                <a:path w="125" h="64">
                  <a:moveTo>
                    <a:pt x="125" y="23"/>
                  </a:moveTo>
                  <a:lnTo>
                    <a:pt x="0" y="0"/>
                  </a:lnTo>
                  <a:lnTo>
                    <a:pt x="109" y="64"/>
                  </a:lnTo>
                  <a:lnTo>
                    <a:pt x="125" y="2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8" name="Freeform 105"/>
            <p:cNvSpPr>
              <a:spLocks/>
            </p:cNvSpPr>
            <p:nvPr userDrawn="1"/>
          </p:nvSpPr>
          <p:spPr bwMode="auto">
            <a:xfrm>
              <a:off x="995363" y="842963"/>
              <a:ext cx="198438" cy="101600"/>
            </a:xfrm>
            <a:custGeom>
              <a:avLst/>
              <a:gdLst/>
              <a:ahLst/>
              <a:cxnLst>
                <a:cxn ang="0">
                  <a:pos x="125" y="23"/>
                </a:cxn>
                <a:cxn ang="0">
                  <a:pos x="0" y="0"/>
                </a:cxn>
                <a:cxn ang="0">
                  <a:pos x="109" y="64"/>
                </a:cxn>
              </a:cxnLst>
              <a:rect l="0" t="0" r="r" b="b"/>
              <a:pathLst>
                <a:path w="125" h="64">
                  <a:moveTo>
                    <a:pt x="125" y="23"/>
                  </a:moveTo>
                  <a:lnTo>
                    <a:pt x="0" y="0"/>
                  </a:lnTo>
                  <a:lnTo>
                    <a:pt x="109" y="6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39" name="Freeform 106"/>
            <p:cNvSpPr>
              <a:spLocks/>
            </p:cNvSpPr>
            <p:nvPr userDrawn="1"/>
          </p:nvSpPr>
          <p:spPr bwMode="auto">
            <a:xfrm>
              <a:off x="981075" y="869950"/>
              <a:ext cx="182563" cy="141288"/>
            </a:xfrm>
            <a:custGeom>
              <a:avLst/>
              <a:gdLst/>
              <a:ahLst/>
              <a:cxnLst>
                <a:cxn ang="0">
                  <a:pos x="115" y="53"/>
                </a:cxn>
                <a:cxn ang="0">
                  <a:pos x="0" y="0"/>
                </a:cxn>
                <a:cxn ang="0">
                  <a:pos x="90" y="89"/>
                </a:cxn>
                <a:cxn ang="0">
                  <a:pos x="115" y="53"/>
                </a:cxn>
              </a:cxnLst>
              <a:rect l="0" t="0" r="r" b="b"/>
              <a:pathLst>
                <a:path w="115" h="89">
                  <a:moveTo>
                    <a:pt x="115" y="53"/>
                  </a:moveTo>
                  <a:lnTo>
                    <a:pt x="0" y="0"/>
                  </a:lnTo>
                  <a:lnTo>
                    <a:pt x="90" y="89"/>
                  </a:lnTo>
                  <a:lnTo>
                    <a:pt x="115" y="5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0" name="Freeform 107"/>
            <p:cNvSpPr>
              <a:spLocks/>
            </p:cNvSpPr>
            <p:nvPr userDrawn="1"/>
          </p:nvSpPr>
          <p:spPr bwMode="auto">
            <a:xfrm>
              <a:off x="981075" y="869950"/>
              <a:ext cx="182563" cy="141288"/>
            </a:xfrm>
            <a:custGeom>
              <a:avLst/>
              <a:gdLst/>
              <a:ahLst/>
              <a:cxnLst>
                <a:cxn ang="0">
                  <a:pos x="115" y="53"/>
                </a:cxn>
                <a:cxn ang="0">
                  <a:pos x="0" y="0"/>
                </a:cxn>
                <a:cxn ang="0">
                  <a:pos x="90" y="89"/>
                </a:cxn>
              </a:cxnLst>
              <a:rect l="0" t="0" r="r" b="b"/>
              <a:pathLst>
                <a:path w="115" h="89">
                  <a:moveTo>
                    <a:pt x="115" y="53"/>
                  </a:moveTo>
                  <a:lnTo>
                    <a:pt x="0" y="0"/>
                  </a:lnTo>
                  <a:lnTo>
                    <a:pt x="90" y="8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1" name="Freeform 108"/>
            <p:cNvSpPr>
              <a:spLocks/>
            </p:cNvSpPr>
            <p:nvPr userDrawn="1"/>
          </p:nvSpPr>
          <p:spPr bwMode="auto">
            <a:xfrm>
              <a:off x="960438" y="893763"/>
              <a:ext cx="157163" cy="171450"/>
            </a:xfrm>
            <a:custGeom>
              <a:avLst/>
              <a:gdLst/>
              <a:ahLst/>
              <a:cxnLst>
                <a:cxn ang="0">
                  <a:pos x="99" y="79"/>
                </a:cxn>
                <a:cxn ang="0">
                  <a:pos x="0" y="0"/>
                </a:cxn>
                <a:cxn ang="0">
                  <a:pos x="66" y="108"/>
                </a:cxn>
                <a:cxn ang="0">
                  <a:pos x="99" y="79"/>
                </a:cxn>
              </a:cxnLst>
              <a:rect l="0" t="0" r="r" b="b"/>
              <a:pathLst>
                <a:path w="99" h="108">
                  <a:moveTo>
                    <a:pt x="99" y="79"/>
                  </a:moveTo>
                  <a:lnTo>
                    <a:pt x="0" y="0"/>
                  </a:lnTo>
                  <a:lnTo>
                    <a:pt x="66" y="108"/>
                  </a:lnTo>
                  <a:lnTo>
                    <a:pt x="99" y="7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2" name="Freeform 109"/>
            <p:cNvSpPr>
              <a:spLocks/>
            </p:cNvSpPr>
            <p:nvPr userDrawn="1"/>
          </p:nvSpPr>
          <p:spPr bwMode="auto">
            <a:xfrm>
              <a:off x="960438" y="893763"/>
              <a:ext cx="157163" cy="171450"/>
            </a:xfrm>
            <a:custGeom>
              <a:avLst/>
              <a:gdLst/>
              <a:ahLst/>
              <a:cxnLst>
                <a:cxn ang="0">
                  <a:pos x="99" y="79"/>
                </a:cxn>
                <a:cxn ang="0">
                  <a:pos x="0" y="0"/>
                </a:cxn>
                <a:cxn ang="0">
                  <a:pos x="66" y="108"/>
                </a:cxn>
              </a:cxnLst>
              <a:rect l="0" t="0" r="r" b="b"/>
              <a:pathLst>
                <a:path w="99" h="108">
                  <a:moveTo>
                    <a:pt x="99" y="79"/>
                  </a:moveTo>
                  <a:lnTo>
                    <a:pt x="0" y="0"/>
                  </a:lnTo>
                  <a:lnTo>
                    <a:pt x="66" y="10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3" name="Freeform 110"/>
            <p:cNvSpPr>
              <a:spLocks/>
            </p:cNvSpPr>
            <p:nvPr userDrawn="1"/>
          </p:nvSpPr>
          <p:spPr bwMode="auto">
            <a:xfrm>
              <a:off x="933450" y="912813"/>
              <a:ext cx="123825" cy="190500"/>
            </a:xfrm>
            <a:custGeom>
              <a:avLst/>
              <a:gdLst/>
              <a:ahLst/>
              <a:cxnLst>
                <a:cxn ang="0">
                  <a:pos x="78" y="100"/>
                </a:cxn>
                <a:cxn ang="0">
                  <a:pos x="0" y="0"/>
                </a:cxn>
                <a:cxn ang="0">
                  <a:pos x="39" y="120"/>
                </a:cxn>
                <a:cxn ang="0">
                  <a:pos x="78" y="100"/>
                </a:cxn>
              </a:cxnLst>
              <a:rect l="0" t="0" r="r" b="b"/>
              <a:pathLst>
                <a:path w="78" h="120">
                  <a:moveTo>
                    <a:pt x="78" y="100"/>
                  </a:moveTo>
                  <a:lnTo>
                    <a:pt x="0" y="0"/>
                  </a:lnTo>
                  <a:lnTo>
                    <a:pt x="39" y="120"/>
                  </a:lnTo>
                  <a:lnTo>
                    <a:pt x="78" y="10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4" name="Freeform 111"/>
            <p:cNvSpPr>
              <a:spLocks/>
            </p:cNvSpPr>
            <p:nvPr userDrawn="1"/>
          </p:nvSpPr>
          <p:spPr bwMode="auto">
            <a:xfrm>
              <a:off x="933450" y="912813"/>
              <a:ext cx="123825" cy="190500"/>
            </a:xfrm>
            <a:custGeom>
              <a:avLst/>
              <a:gdLst/>
              <a:ahLst/>
              <a:cxnLst>
                <a:cxn ang="0">
                  <a:pos x="78" y="100"/>
                </a:cxn>
                <a:cxn ang="0">
                  <a:pos x="0" y="0"/>
                </a:cxn>
                <a:cxn ang="0">
                  <a:pos x="39" y="120"/>
                </a:cxn>
              </a:cxnLst>
              <a:rect l="0" t="0" r="r" b="b"/>
              <a:pathLst>
                <a:path w="78" h="120">
                  <a:moveTo>
                    <a:pt x="78" y="100"/>
                  </a:moveTo>
                  <a:lnTo>
                    <a:pt x="0" y="0"/>
                  </a:lnTo>
                  <a:lnTo>
                    <a:pt x="39" y="12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5" name="Freeform 112"/>
            <p:cNvSpPr>
              <a:spLocks/>
            </p:cNvSpPr>
            <p:nvPr userDrawn="1"/>
          </p:nvSpPr>
          <p:spPr bwMode="auto">
            <a:xfrm>
              <a:off x="838200" y="927100"/>
              <a:ext cx="69850" cy="198438"/>
            </a:xfrm>
            <a:custGeom>
              <a:avLst/>
              <a:gdLst/>
              <a:ahLst/>
              <a:cxnLst>
                <a:cxn ang="0">
                  <a:pos x="44" y="125"/>
                </a:cxn>
                <a:cxn ang="0">
                  <a:pos x="22" y="0"/>
                </a:cxn>
                <a:cxn ang="0">
                  <a:pos x="0" y="125"/>
                </a:cxn>
                <a:cxn ang="0">
                  <a:pos x="44" y="125"/>
                </a:cxn>
              </a:cxnLst>
              <a:rect l="0" t="0" r="r" b="b"/>
              <a:pathLst>
                <a:path w="44" h="125">
                  <a:moveTo>
                    <a:pt x="44" y="125"/>
                  </a:moveTo>
                  <a:lnTo>
                    <a:pt x="22" y="0"/>
                  </a:lnTo>
                  <a:lnTo>
                    <a:pt x="0" y="125"/>
                  </a:lnTo>
                  <a:lnTo>
                    <a:pt x="44" y="12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6" name="Freeform 113"/>
            <p:cNvSpPr>
              <a:spLocks/>
            </p:cNvSpPr>
            <p:nvPr userDrawn="1"/>
          </p:nvSpPr>
          <p:spPr bwMode="auto">
            <a:xfrm>
              <a:off x="838200" y="927100"/>
              <a:ext cx="69850" cy="198438"/>
            </a:xfrm>
            <a:custGeom>
              <a:avLst/>
              <a:gdLst/>
              <a:ahLst/>
              <a:cxnLst>
                <a:cxn ang="0">
                  <a:pos x="44" y="125"/>
                </a:cxn>
                <a:cxn ang="0">
                  <a:pos x="22" y="0"/>
                </a:cxn>
                <a:cxn ang="0">
                  <a:pos x="0" y="125"/>
                </a:cxn>
              </a:cxnLst>
              <a:rect l="0" t="0" r="r" b="b"/>
              <a:pathLst>
                <a:path w="44" h="125">
                  <a:moveTo>
                    <a:pt x="44" y="125"/>
                  </a:moveTo>
                  <a:lnTo>
                    <a:pt x="22" y="0"/>
                  </a:lnTo>
                  <a:lnTo>
                    <a:pt x="0" y="12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7" name="Freeform 114"/>
            <p:cNvSpPr>
              <a:spLocks/>
            </p:cNvSpPr>
            <p:nvPr userDrawn="1"/>
          </p:nvSpPr>
          <p:spPr bwMode="auto">
            <a:xfrm>
              <a:off x="760413" y="923925"/>
              <a:ext cx="80963" cy="200025"/>
            </a:xfrm>
            <a:custGeom>
              <a:avLst/>
              <a:gdLst/>
              <a:ahLst/>
              <a:cxnLst>
                <a:cxn ang="0">
                  <a:pos x="42" y="126"/>
                </a:cxn>
                <a:cxn ang="0">
                  <a:pos x="51" y="0"/>
                </a:cxn>
                <a:cxn ang="0">
                  <a:pos x="0" y="116"/>
                </a:cxn>
                <a:cxn ang="0">
                  <a:pos x="42" y="126"/>
                </a:cxn>
              </a:cxnLst>
              <a:rect l="0" t="0" r="r" b="b"/>
              <a:pathLst>
                <a:path w="51" h="126">
                  <a:moveTo>
                    <a:pt x="42" y="126"/>
                  </a:moveTo>
                  <a:lnTo>
                    <a:pt x="51" y="0"/>
                  </a:lnTo>
                  <a:lnTo>
                    <a:pt x="0" y="116"/>
                  </a:lnTo>
                  <a:lnTo>
                    <a:pt x="42" y="12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8" name="Freeform 115"/>
            <p:cNvSpPr>
              <a:spLocks/>
            </p:cNvSpPr>
            <p:nvPr userDrawn="1"/>
          </p:nvSpPr>
          <p:spPr bwMode="auto">
            <a:xfrm>
              <a:off x="760413" y="923925"/>
              <a:ext cx="80963" cy="200025"/>
            </a:xfrm>
            <a:custGeom>
              <a:avLst/>
              <a:gdLst/>
              <a:ahLst/>
              <a:cxnLst>
                <a:cxn ang="0">
                  <a:pos x="42" y="126"/>
                </a:cxn>
                <a:cxn ang="0">
                  <a:pos x="51" y="0"/>
                </a:cxn>
                <a:cxn ang="0">
                  <a:pos x="0" y="116"/>
                </a:cxn>
              </a:cxnLst>
              <a:rect l="0" t="0" r="r" b="b"/>
              <a:pathLst>
                <a:path w="51" h="126">
                  <a:moveTo>
                    <a:pt x="42" y="126"/>
                  </a:moveTo>
                  <a:lnTo>
                    <a:pt x="51" y="0"/>
                  </a:lnTo>
                  <a:lnTo>
                    <a:pt x="0" y="11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49" name="Freeform 116"/>
            <p:cNvSpPr>
              <a:spLocks/>
            </p:cNvSpPr>
            <p:nvPr userDrawn="1"/>
          </p:nvSpPr>
          <p:spPr bwMode="auto">
            <a:xfrm>
              <a:off x="688975" y="912813"/>
              <a:ext cx="122238" cy="190500"/>
            </a:xfrm>
            <a:custGeom>
              <a:avLst/>
              <a:gdLst/>
              <a:ahLst/>
              <a:cxnLst>
                <a:cxn ang="0">
                  <a:pos x="39" y="120"/>
                </a:cxn>
                <a:cxn ang="0">
                  <a:pos x="77" y="0"/>
                </a:cxn>
                <a:cxn ang="0">
                  <a:pos x="0" y="100"/>
                </a:cxn>
                <a:cxn ang="0">
                  <a:pos x="39" y="120"/>
                </a:cxn>
              </a:cxnLst>
              <a:rect l="0" t="0" r="r" b="b"/>
              <a:pathLst>
                <a:path w="77" h="120">
                  <a:moveTo>
                    <a:pt x="39" y="120"/>
                  </a:moveTo>
                  <a:lnTo>
                    <a:pt x="77" y="0"/>
                  </a:lnTo>
                  <a:lnTo>
                    <a:pt x="0" y="100"/>
                  </a:lnTo>
                  <a:lnTo>
                    <a:pt x="39" y="12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0" name="Freeform 117"/>
            <p:cNvSpPr>
              <a:spLocks/>
            </p:cNvSpPr>
            <p:nvPr userDrawn="1"/>
          </p:nvSpPr>
          <p:spPr bwMode="auto">
            <a:xfrm>
              <a:off x="688975" y="912813"/>
              <a:ext cx="122238" cy="190500"/>
            </a:xfrm>
            <a:custGeom>
              <a:avLst/>
              <a:gdLst/>
              <a:ahLst/>
              <a:cxnLst>
                <a:cxn ang="0">
                  <a:pos x="39" y="120"/>
                </a:cxn>
                <a:cxn ang="0">
                  <a:pos x="77" y="0"/>
                </a:cxn>
                <a:cxn ang="0">
                  <a:pos x="0" y="100"/>
                </a:cxn>
              </a:cxnLst>
              <a:rect l="0" t="0" r="r" b="b"/>
              <a:pathLst>
                <a:path w="77" h="120">
                  <a:moveTo>
                    <a:pt x="39" y="120"/>
                  </a:moveTo>
                  <a:lnTo>
                    <a:pt x="77" y="0"/>
                  </a:lnTo>
                  <a:lnTo>
                    <a:pt x="0" y="10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1" name="Freeform 118"/>
            <p:cNvSpPr>
              <a:spLocks/>
            </p:cNvSpPr>
            <p:nvPr userDrawn="1"/>
          </p:nvSpPr>
          <p:spPr bwMode="auto">
            <a:xfrm>
              <a:off x="628650" y="893763"/>
              <a:ext cx="157163" cy="171450"/>
            </a:xfrm>
            <a:custGeom>
              <a:avLst/>
              <a:gdLst/>
              <a:ahLst/>
              <a:cxnLst>
                <a:cxn ang="0">
                  <a:pos x="32" y="108"/>
                </a:cxn>
                <a:cxn ang="0">
                  <a:pos x="99" y="0"/>
                </a:cxn>
                <a:cxn ang="0">
                  <a:pos x="0" y="79"/>
                </a:cxn>
                <a:cxn ang="0">
                  <a:pos x="32" y="108"/>
                </a:cxn>
              </a:cxnLst>
              <a:rect l="0" t="0" r="r" b="b"/>
              <a:pathLst>
                <a:path w="99" h="108">
                  <a:moveTo>
                    <a:pt x="32" y="108"/>
                  </a:moveTo>
                  <a:lnTo>
                    <a:pt x="99" y="0"/>
                  </a:lnTo>
                  <a:lnTo>
                    <a:pt x="0" y="79"/>
                  </a:lnTo>
                  <a:lnTo>
                    <a:pt x="32" y="10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2" name="Freeform 119"/>
            <p:cNvSpPr>
              <a:spLocks/>
            </p:cNvSpPr>
            <p:nvPr userDrawn="1"/>
          </p:nvSpPr>
          <p:spPr bwMode="auto">
            <a:xfrm>
              <a:off x="628650" y="893763"/>
              <a:ext cx="157163" cy="171450"/>
            </a:xfrm>
            <a:custGeom>
              <a:avLst/>
              <a:gdLst/>
              <a:ahLst/>
              <a:cxnLst>
                <a:cxn ang="0">
                  <a:pos x="32" y="108"/>
                </a:cxn>
                <a:cxn ang="0">
                  <a:pos x="99" y="0"/>
                </a:cxn>
                <a:cxn ang="0">
                  <a:pos x="0" y="79"/>
                </a:cxn>
              </a:cxnLst>
              <a:rect l="0" t="0" r="r" b="b"/>
              <a:pathLst>
                <a:path w="99" h="108">
                  <a:moveTo>
                    <a:pt x="32" y="108"/>
                  </a:moveTo>
                  <a:lnTo>
                    <a:pt x="99" y="0"/>
                  </a:lnTo>
                  <a:lnTo>
                    <a:pt x="0" y="7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3" name="Freeform 120"/>
            <p:cNvSpPr>
              <a:spLocks/>
            </p:cNvSpPr>
            <p:nvPr userDrawn="1"/>
          </p:nvSpPr>
          <p:spPr bwMode="auto">
            <a:xfrm>
              <a:off x="581025" y="869950"/>
              <a:ext cx="184150" cy="141288"/>
            </a:xfrm>
            <a:custGeom>
              <a:avLst/>
              <a:gdLst/>
              <a:ahLst/>
              <a:cxnLst>
                <a:cxn ang="0">
                  <a:pos x="25" y="89"/>
                </a:cxn>
                <a:cxn ang="0">
                  <a:pos x="116" y="0"/>
                </a:cxn>
                <a:cxn ang="0">
                  <a:pos x="0" y="53"/>
                </a:cxn>
                <a:cxn ang="0">
                  <a:pos x="25" y="89"/>
                </a:cxn>
              </a:cxnLst>
              <a:rect l="0" t="0" r="r" b="b"/>
              <a:pathLst>
                <a:path w="116" h="89">
                  <a:moveTo>
                    <a:pt x="25" y="89"/>
                  </a:moveTo>
                  <a:lnTo>
                    <a:pt x="116" y="0"/>
                  </a:lnTo>
                  <a:lnTo>
                    <a:pt x="0" y="53"/>
                  </a:lnTo>
                  <a:lnTo>
                    <a:pt x="25" y="8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4" name="Freeform 121"/>
            <p:cNvSpPr>
              <a:spLocks/>
            </p:cNvSpPr>
            <p:nvPr userDrawn="1"/>
          </p:nvSpPr>
          <p:spPr bwMode="auto">
            <a:xfrm>
              <a:off x="581025" y="869950"/>
              <a:ext cx="184150" cy="141288"/>
            </a:xfrm>
            <a:custGeom>
              <a:avLst/>
              <a:gdLst/>
              <a:ahLst/>
              <a:cxnLst>
                <a:cxn ang="0">
                  <a:pos x="25" y="89"/>
                </a:cxn>
                <a:cxn ang="0">
                  <a:pos x="116" y="0"/>
                </a:cxn>
                <a:cxn ang="0">
                  <a:pos x="0" y="53"/>
                </a:cxn>
              </a:cxnLst>
              <a:rect l="0" t="0" r="r" b="b"/>
              <a:pathLst>
                <a:path w="116" h="89">
                  <a:moveTo>
                    <a:pt x="25" y="89"/>
                  </a:moveTo>
                  <a:lnTo>
                    <a:pt x="116" y="0"/>
                  </a:lnTo>
                  <a:lnTo>
                    <a:pt x="0" y="5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5" name="Freeform 122"/>
            <p:cNvSpPr>
              <a:spLocks/>
            </p:cNvSpPr>
            <p:nvPr userDrawn="1"/>
          </p:nvSpPr>
          <p:spPr bwMode="auto">
            <a:xfrm>
              <a:off x="552450" y="842963"/>
              <a:ext cx="196850" cy="101600"/>
            </a:xfrm>
            <a:custGeom>
              <a:avLst/>
              <a:gdLst/>
              <a:ahLst/>
              <a:cxnLst>
                <a:cxn ang="0">
                  <a:pos x="15" y="64"/>
                </a:cxn>
                <a:cxn ang="0">
                  <a:pos x="124" y="0"/>
                </a:cxn>
                <a:cxn ang="0">
                  <a:pos x="0" y="23"/>
                </a:cxn>
                <a:cxn ang="0">
                  <a:pos x="15" y="64"/>
                </a:cxn>
              </a:cxnLst>
              <a:rect l="0" t="0" r="r" b="b"/>
              <a:pathLst>
                <a:path w="124" h="64">
                  <a:moveTo>
                    <a:pt x="15" y="64"/>
                  </a:moveTo>
                  <a:lnTo>
                    <a:pt x="124" y="0"/>
                  </a:lnTo>
                  <a:lnTo>
                    <a:pt x="0" y="23"/>
                  </a:lnTo>
                  <a:lnTo>
                    <a:pt x="15" y="6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6" name="Freeform 123"/>
            <p:cNvSpPr>
              <a:spLocks/>
            </p:cNvSpPr>
            <p:nvPr userDrawn="1"/>
          </p:nvSpPr>
          <p:spPr bwMode="auto">
            <a:xfrm>
              <a:off x="552450" y="842963"/>
              <a:ext cx="196850" cy="101600"/>
            </a:xfrm>
            <a:custGeom>
              <a:avLst/>
              <a:gdLst/>
              <a:ahLst/>
              <a:cxnLst>
                <a:cxn ang="0">
                  <a:pos x="15" y="64"/>
                </a:cxn>
                <a:cxn ang="0">
                  <a:pos x="124" y="0"/>
                </a:cxn>
                <a:cxn ang="0">
                  <a:pos x="0" y="23"/>
                </a:cxn>
              </a:cxnLst>
              <a:rect l="0" t="0" r="r" b="b"/>
              <a:pathLst>
                <a:path w="124" h="64">
                  <a:moveTo>
                    <a:pt x="15" y="64"/>
                  </a:moveTo>
                  <a:lnTo>
                    <a:pt x="124" y="0"/>
                  </a:lnTo>
                  <a:lnTo>
                    <a:pt x="0" y="2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7" name="Freeform 124"/>
            <p:cNvSpPr>
              <a:spLocks/>
            </p:cNvSpPr>
            <p:nvPr userDrawn="1"/>
          </p:nvSpPr>
          <p:spPr bwMode="auto">
            <a:xfrm>
              <a:off x="541338" y="800100"/>
              <a:ext cx="200025" cy="69850"/>
            </a:xfrm>
            <a:custGeom>
              <a:avLst/>
              <a:gdLst/>
              <a:ahLst/>
              <a:cxnLst>
                <a:cxn ang="0">
                  <a:pos x="5" y="44"/>
                </a:cxn>
                <a:cxn ang="0">
                  <a:pos x="126" y="7"/>
                </a:cxn>
                <a:cxn ang="0">
                  <a:pos x="0" y="0"/>
                </a:cxn>
                <a:cxn ang="0">
                  <a:pos x="5" y="44"/>
                </a:cxn>
              </a:cxnLst>
              <a:rect l="0" t="0" r="r" b="b"/>
              <a:pathLst>
                <a:path w="126" h="44">
                  <a:moveTo>
                    <a:pt x="5" y="44"/>
                  </a:moveTo>
                  <a:lnTo>
                    <a:pt x="126" y="7"/>
                  </a:lnTo>
                  <a:lnTo>
                    <a:pt x="0" y="0"/>
                  </a:lnTo>
                  <a:lnTo>
                    <a:pt x="5" y="4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8" name="Freeform 125"/>
            <p:cNvSpPr>
              <a:spLocks/>
            </p:cNvSpPr>
            <p:nvPr userDrawn="1"/>
          </p:nvSpPr>
          <p:spPr bwMode="auto">
            <a:xfrm>
              <a:off x="541338" y="800100"/>
              <a:ext cx="200025" cy="69850"/>
            </a:xfrm>
            <a:custGeom>
              <a:avLst/>
              <a:gdLst/>
              <a:ahLst/>
              <a:cxnLst>
                <a:cxn ang="0">
                  <a:pos x="5" y="44"/>
                </a:cxn>
                <a:cxn ang="0">
                  <a:pos x="126" y="7"/>
                </a:cxn>
                <a:cxn ang="0">
                  <a:pos x="0" y="0"/>
                </a:cxn>
              </a:cxnLst>
              <a:rect l="0" t="0" r="r" b="b"/>
              <a:pathLst>
                <a:path w="126" h="44">
                  <a:moveTo>
                    <a:pt x="5" y="44"/>
                  </a:moveTo>
                  <a:lnTo>
                    <a:pt x="126" y="7"/>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59" name="Freeform 126"/>
            <p:cNvSpPr>
              <a:spLocks/>
            </p:cNvSpPr>
            <p:nvPr userDrawn="1"/>
          </p:nvSpPr>
          <p:spPr bwMode="auto">
            <a:xfrm>
              <a:off x="541338" y="720725"/>
              <a:ext cx="200025" cy="69850"/>
            </a:xfrm>
            <a:custGeom>
              <a:avLst/>
              <a:gdLst/>
              <a:ahLst/>
              <a:cxnLst>
                <a:cxn ang="0">
                  <a:pos x="0" y="44"/>
                </a:cxn>
                <a:cxn ang="0">
                  <a:pos x="126" y="37"/>
                </a:cxn>
                <a:cxn ang="0">
                  <a:pos x="5" y="0"/>
                </a:cxn>
                <a:cxn ang="0">
                  <a:pos x="0" y="44"/>
                </a:cxn>
              </a:cxnLst>
              <a:rect l="0" t="0" r="r" b="b"/>
              <a:pathLst>
                <a:path w="126" h="44">
                  <a:moveTo>
                    <a:pt x="0" y="44"/>
                  </a:moveTo>
                  <a:lnTo>
                    <a:pt x="126" y="37"/>
                  </a:lnTo>
                  <a:lnTo>
                    <a:pt x="5" y="0"/>
                  </a:lnTo>
                  <a:lnTo>
                    <a:pt x="0" y="4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0" name="Freeform 127"/>
            <p:cNvSpPr>
              <a:spLocks/>
            </p:cNvSpPr>
            <p:nvPr userDrawn="1"/>
          </p:nvSpPr>
          <p:spPr bwMode="auto">
            <a:xfrm>
              <a:off x="541338" y="720725"/>
              <a:ext cx="200025" cy="69850"/>
            </a:xfrm>
            <a:custGeom>
              <a:avLst/>
              <a:gdLst/>
              <a:ahLst/>
              <a:cxnLst>
                <a:cxn ang="0">
                  <a:pos x="0" y="44"/>
                </a:cxn>
                <a:cxn ang="0">
                  <a:pos x="126" y="37"/>
                </a:cxn>
                <a:cxn ang="0">
                  <a:pos x="5" y="0"/>
                </a:cxn>
              </a:cxnLst>
              <a:rect l="0" t="0" r="r" b="b"/>
              <a:pathLst>
                <a:path w="126" h="44">
                  <a:moveTo>
                    <a:pt x="0" y="44"/>
                  </a:moveTo>
                  <a:lnTo>
                    <a:pt x="126" y="37"/>
                  </a:lnTo>
                  <a:lnTo>
                    <a:pt x="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1" name="Freeform 128"/>
            <p:cNvSpPr>
              <a:spLocks/>
            </p:cNvSpPr>
            <p:nvPr userDrawn="1"/>
          </p:nvSpPr>
          <p:spPr bwMode="auto">
            <a:xfrm>
              <a:off x="552450" y="646113"/>
              <a:ext cx="196850" cy="103188"/>
            </a:xfrm>
            <a:custGeom>
              <a:avLst/>
              <a:gdLst/>
              <a:ahLst/>
              <a:cxnLst>
                <a:cxn ang="0">
                  <a:pos x="0" y="41"/>
                </a:cxn>
                <a:cxn ang="0">
                  <a:pos x="124" y="65"/>
                </a:cxn>
                <a:cxn ang="0">
                  <a:pos x="15" y="0"/>
                </a:cxn>
                <a:cxn ang="0">
                  <a:pos x="0" y="41"/>
                </a:cxn>
              </a:cxnLst>
              <a:rect l="0" t="0" r="r" b="b"/>
              <a:pathLst>
                <a:path w="124" h="65">
                  <a:moveTo>
                    <a:pt x="0" y="41"/>
                  </a:moveTo>
                  <a:lnTo>
                    <a:pt x="124" y="65"/>
                  </a:lnTo>
                  <a:lnTo>
                    <a:pt x="15" y="0"/>
                  </a:lnTo>
                  <a:lnTo>
                    <a:pt x="0" y="4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2" name="Freeform 129"/>
            <p:cNvSpPr>
              <a:spLocks/>
            </p:cNvSpPr>
            <p:nvPr userDrawn="1"/>
          </p:nvSpPr>
          <p:spPr bwMode="auto">
            <a:xfrm>
              <a:off x="552450" y="646113"/>
              <a:ext cx="196850" cy="103188"/>
            </a:xfrm>
            <a:custGeom>
              <a:avLst/>
              <a:gdLst/>
              <a:ahLst/>
              <a:cxnLst>
                <a:cxn ang="0">
                  <a:pos x="0" y="41"/>
                </a:cxn>
                <a:cxn ang="0">
                  <a:pos x="124" y="65"/>
                </a:cxn>
                <a:cxn ang="0">
                  <a:pos x="15" y="0"/>
                </a:cxn>
              </a:cxnLst>
              <a:rect l="0" t="0" r="r" b="b"/>
              <a:pathLst>
                <a:path w="124" h="65">
                  <a:moveTo>
                    <a:pt x="0" y="41"/>
                  </a:moveTo>
                  <a:lnTo>
                    <a:pt x="124" y="65"/>
                  </a:lnTo>
                  <a:lnTo>
                    <a:pt x="1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3" name="Freeform 130"/>
            <p:cNvSpPr>
              <a:spLocks/>
            </p:cNvSpPr>
            <p:nvPr userDrawn="1"/>
          </p:nvSpPr>
          <p:spPr bwMode="auto">
            <a:xfrm>
              <a:off x="581025" y="579438"/>
              <a:ext cx="184150" cy="141288"/>
            </a:xfrm>
            <a:custGeom>
              <a:avLst/>
              <a:gdLst/>
              <a:ahLst/>
              <a:cxnLst>
                <a:cxn ang="0">
                  <a:pos x="0" y="36"/>
                </a:cxn>
                <a:cxn ang="0">
                  <a:pos x="116" y="89"/>
                </a:cxn>
                <a:cxn ang="0">
                  <a:pos x="25" y="0"/>
                </a:cxn>
                <a:cxn ang="0">
                  <a:pos x="0" y="36"/>
                </a:cxn>
              </a:cxnLst>
              <a:rect l="0" t="0" r="r" b="b"/>
              <a:pathLst>
                <a:path w="116" h="89">
                  <a:moveTo>
                    <a:pt x="0" y="36"/>
                  </a:moveTo>
                  <a:lnTo>
                    <a:pt x="116" y="89"/>
                  </a:lnTo>
                  <a:lnTo>
                    <a:pt x="25" y="0"/>
                  </a:lnTo>
                  <a:lnTo>
                    <a:pt x="0" y="3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4" name="Freeform 131"/>
            <p:cNvSpPr>
              <a:spLocks/>
            </p:cNvSpPr>
            <p:nvPr userDrawn="1"/>
          </p:nvSpPr>
          <p:spPr bwMode="auto">
            <a:xfrm>
              <a:off x="581025" y="579438"/>
              <a:ext cx="184150" cy="141288"/>
            </a:xfrm>
            <a:custGeom>
              <a:avLst/>
              <a:gdLst/>
              <a:ahLst/>
              <a:cxnLst>
                <a:cxn ang="0">
                  <a:pos x="0" y="36"/>
                </a:cxn>
                <a:cxn ang="0">
                  <a:pos x="116" y="89"/>
                </a:cxn>
                <a:cxn ang="0">
                  <a:pos x="25" y="0"/>
                </a:cxn>
              </a:cxnLst>
              <a:rect l="0" t="0" r="r" b="b"/>
              <a:pathLst>
                <a:path w="116" h="89">
                  <a:moveTo>
                    <a:pt x="0" y="36"/>
                  </a:moveTo>
                  <a:lnTo>
                    <a:pt x="116" y="89"/>
                  </a:lnTo>
                  <a:lnTo>
                    <a:pt x="2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5" name="Freeform 132"/>
            <p:cNvSpPr>
              <a:spLocks/>
            </p:cNvSpPr>
            <p:nvPr userDrawn="1"/>
          </p:nvSpPr>
          <p:spPr bwMode="auto">
            <a:xfrm>
              <a:off x="628650" y="525463"/>
              <a:ext cx="157163" cy="171450"/>
            </a:xfrm>
            <a:custGeom>
              <a:avLst/>
              <a:gdLst/>
              <a:ahLst/>
              <a:cxnLst>
                <a:cxn ang="0">
                  <a:pos x="0" y="29"/>
                </a:cxn>
                <a:cxn ang="0">
                  <a:pos x="99" y="108"/>
                </a:cxn>
                <a:cxn ang="0">
                  <a:pos x="32" y="0"/>
                </a:cxn>
                <a:cxn ang="0">
                  <a:pos x="0" y="29"/>
                </a:cxn>
              </a:cxnLst>
              <a:rect l="0" t="0" r="r" b="b"/>
              <a:pathLst>
                <a:path w="99" h="108">
                  <a:moveTo>
                    <a:pt x="0" y="29"/>
                  </a:moveTo>
                  <a:lnTo>
                    <a:pt x="99" y="108"/>
                  </a:lnTo>
                  <a:lnTo>
                    <a:pt x="32" y="0"/>
                  </a:lnTo>
                  <a:lnTo>
                    <a:pt x="0" y="2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6" name="Freeform 133"/>
            <p:cNvSpPr>
              <a:spLocks/>
            </p:cNvSpPr>
            <p:nvPr userDrawn="1"/>
          </p:nvSpPr>
          <p:spPr bwMode="auto">
            <a:xfrm>
              <a:off x="628650" y="525463"/>
              <a:ext cx="157163" cy="171450"/>
            </a:xfrm>
            <a:custGeom>
              <a:avLst/>
              <a:gdLst/>
              <a:ahLst/>
              <a:cxnLst>
                <a:cxn ang="0">
                  <a:pos x="0" y="29"/>
                </a:cxn>
                <a:cxn ang="0">
                  <a:pos x="99" y="108"/>
                </a:cxn>
                <a:cxn ang="0">
                  <a:pos x="32" y="0"/>
                </a:cxn>
              </a:cxnLst>
              <a:rect l="0" t="0" r="r" b="b"/>
              <a:pathLst>
                <a:path w="99" h="108">
                  <a:moveTo>
                    <a:pt x="0" y="29"/>
                  </a:moveTo>
                  <a:lnTo>
                    <a:pt x="99" y="108"/>
                  </a:lnTo>
                  <a:lnTo>
                    <a:pt x="3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7" name="Freeform 134"/>
            <p:cNvSpPr>
              <a:spLocks/>
            </p:cNvSpPr>
            <p:nvPr userDrawn="1"/>
          </p:nvSpPr>
          <p:spPr bwMode="auto">
            <a:xfrm>
              <a:off x="688975" y="487363"/>
              <a:ext cx="122238" cy="192088"/>
            </a:xfrm>
            <a:custGeom>
              <a:avLst/>
              <a:gdLst/>
              <a:ahLst/>
              <a:cxnLst>
                <a:cxn ang="0">
                  <a:pos x="0" y="21"/>
                </a:cxn>
                <a:cxn ang="0">
                  <a:pos x="77" y="121"/>
                </a:cxn>
                <a:cxn ang="0">
                  <a:pos x="39" y="0"/>
                </a:cxn>
                <a:cxn ang="0">
                  <a:pos x="0" y="21"/>
                </a:cxn>
              </a:cxnLst>
              <a:rect l="0" t="0" r="r" b="b"/>
              <a:pathLst>
                <a:path w="77" h="121">
                  <a:moveTo>
                    <a:pt x="0" y="21"/>
                  </a:moveTo>
                  <a:lnTo>
                    <a:pt x="77" y="121"/>
                  </a:lnTo>
                  <a:lnTo>
                    <a:pt x="39" y="0"/>
                  </a:lnTo>
                  <a:lnTo>
                    <a:pt x="0" y="2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8" name="Freeform 135"/>
            <p:cNvSpPr>
              <a:spLocks/>
            </p:cNvSpPr>
            <p:nvPr userDrawn="1"/>
          </p:nvSpPr>
          <p:spPr bwMode="auto">
            <a:xfrm>
              <a:off x="688975" y="487363"/>
              <a:ext cx="122238" cy="192088"/>
            </a:xfrm>
            <a:custGeom>
              <a:avLst/>
              <a:gdLst/>
              <a:ahLst/>
              <a:cxnLst>
                <a:cxn ang="0">
                  <a:pos x="0" y="21"/>
                </a:cxn>
                <a:cxn ang="0">
                  <a:pos x="77" y="121"/>
                </a:cxn>
                <a:cxn ang="0">
                  <a:pos x="39" y="0"/>
                </a:cxn>
              </a:cxnLst>
              <a:rect l="0" t="0" r="r" b="b"/>
              <a:pathLst>
                <a:path w="77" h="121">
                  <a:moveTo>
                    <a:pt x="0" y="21"/>
                  </a:moveTo>
                  <a:lnTo>
                    <a:pt x="77" y="121"/>
                  </a:lnTo>
                  <a:lnTo>
                    <a:pt x="3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69" name="Freeform 136"/>
            <p:cNvSpPr>
              <a:spLocks/>
            </p:cNvSpPr>
            <p:nvPr userDrawn="1"/>
          </p:nvSpPr>
          <p:spPr bwMode="auto">
            <a:xfrm>
              <a:off x="760413" y="466725"/>
              <a:ext cx="80963" cy="201613"/>
            </a:xfrm>
            <a:custGeom>
              <a:avLst/>
              <a:gdLst/>
              <a:ahLst/>
              <a:cxnLst>
                <a:cxn ang="0">
                  <a:pos x="0" y="11"/>
                </a:cxn>
                <a:cxn ang="0">
                  <a:pos x="51" y="127"/>
                </a:cxn>
                <a:cxn ang="0">
                  <a:pos x="42" y="0"/>
                </a:cxn>
                <a:cxn ang="0">
                  <a:pos x="0" y="11"/>
                </a:cxn>
              </a:cxnLst>
              <a:rect l="0" t="0" r="r" b="b"/>
              <a:pathLst>
                <a:path w="51" h="127">
                  <a:moveTo>
                    <a:pt x="0" y="11"/>
                  </a:moveTo>
                  <a:lnTo>
                    <a:pt x="51" y="127"/>
                  </a:lnTo>
                  <a:lnTo>
                    <a:pt x="42" y="0"/>
                  </a:lnTo>
                  <a:lnTo>
                    <a:pt x="0" y="11"/>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0" name="Freeform 137"/>
            <p:cNvSpPr>
              <a:spLocks/>
            </p:cNvSpPr>
            <p:nvPr userDrawn="1"/>
          </p:nvSpPr>
          <p:spPr bwMode="auto">
            <a:xfrm>
              <a:off x="760413" y="466725"/>
              <a:ext cx="80963" cy="201613"/>
            </a:xfrm>
            <a:custGeom>
              <a:avLst/>
              <a:gdLst/>
              <a:ahLst/>
              <a:cxnLst>
                <a:cxn ang="0">
                  <a:pos x="0" y="11"/>
                </a:cxn>
                <a:cxn ang="0">
                  <a:pos x="51" y="127"/>
                </a:cxn>
                <a:cxn ang="0">
                  <a:pos x="42" y="0"/>
                </a:cxn>
              </a:cxnLst>
              <a:rect l="0" t="0" r="r" b="b"/>
              <a:pathLst>
                <a:path w="51" h="127">
                  <a:moveTo>
                    <a:pt x="0" y="11"/>
                  </a:moveTo>
                  <a:lnTo>
                    <a:pt x="51" y="127"/>
                  </a:lnTo>
                  <a:lnTo>
                    <a:pt x="4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1" name="Freeform 138"/>
            <p:cNvSpPr>
              <a:spLocks/>
            </p:cNvSpPr>
            <p:nvPr userDrawn="1"/>
          </p:nvSpPr>
          <p:spPr bwMode="auto">
            <a:xfrm>
              <a:off x="1049338" y="538163"/>
              <a:ext cx="41275" cy="58738"/>
            </a:xfrm>
            <a:custGeom>
              <a:avLst/>
              <a:gdLst/>
              <a:ahLst/>
              <a:cxnLst>
                <a:cxn ang="0">
                  <a:pos x="137" y="0"/>
                </a:cxn>
                <a:cxn ang="0">
                  <a:pos x="0" y="168"/>
                </a:cxn>
                <a:cxn ang="0">
                  <a:pos x="102" y="261"/>
                </a:cxn>
                <a:cxn ang="0">
                  <a:pos x="136" y="228"/>
                </a:cxn>
                <a:cxn ang="0">
                  <a:pos x="69" y="165"/>
                </a:cxn>
                <a:cxn ang="0">
                  <a:pos x="181" y="37"/>
                </a:cxn>
              </a:cxnLst>
              <a:rect l="0" t="0" r="r" b="b"/>
              <a:pathLst>
                <a:path w="181" h="261">
                  <a:moveTo>
                    <a:pt x="137" y="0"/>
                  </a:moveTo>
                  <a:cubicBezTo>
                    <a:pt x="0" y="168"/>
                    <a:pt x="0" y="168"/>
                    <a:pt x="0" y="168"/>
                  </a:cubicBezTo>
                  <a:cubicBezTo>
                    <a:pt x="36" y="197"/>
                    <a:pt x="70" y="228"/>
                    <a:pt x="102" y="261"/>
                  </a:cubicBezTo>
                  <a:cubicBezTo>
                    <a:pt x="136" y="228"/>
                    <a:pt x="136" y="228"/>
                    <a:pt x="136" y="228"/>
                  </a:cubicBezTo>
                  <a:cubicBezTo>
                    <a:pt x="114" y="206"/>
                    <a:pt x="92" y="185"/>
                    <a:pt x="69" y="165"/>
                  </a:cubicBezTo>
                  <a:cubicBezTo>
                    <a:pt x="181" y="37"/>
                    <a:pt x="181" y="37"/>
                    <a:pt x="181" y="3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2" name="Freeform 139"/>
            <p:cNvSpPr>
              <a:spLocks/>
            </p:cNvSpPr>
            <p:nvPr userDrawn="1"/>
          </p:nvSpPr>
          <p:spPr bwMode="auto">
            <a:xfrm>
              <a:off x="1133475" y="673100"/>
              <a:ext cx="50800" cy="26988"/>
            </a:xfrm>
            <a:custGeom>
              <a:avLst/>
              <a:gdLst/>
              <a:ahLst/>
              <a:cxnLst>
                <a:cxn ang="0">
                  <a:pos x="223" y="54"/>
                </a:cxn>
                <a:cxn ang="0">
                  <a:pos x="18" y="127"/>
                </a:cxn>
                <a:cxn ang="0">
                  <a:pos x="0" y="80"/>
                </a:cxn>
                <a:cxn ang="0">
                  <a:pos x="203" y="0"/>
                </a:cxn>
              </a:cxnLst>
              <a:rect l="0" t="0" r="r" b="b"/>
              <a:pathLst>
                <a:path w="223" h="127">
                  <a:moveTo>
                    <a:pt x="223" y="54"/>
                  </a:moveTo>
                  <a:cubicBezTo>
                    <a:pt x="18" y="127"/>
                    <a:pt x="18" y="127"/>
                    <a:pt x="18" y="127"/>
                  </a:cubicBezTo>
                  <a:cubicBezTo>
                    <a:pt x="13" y="112"/>
                    <a:pt x="6" y="96"/>
                    <a:pt x="0" y="80"/>
                  </a:cubicBezTo>
                  <a:cubicBezTo>
                    <a:pt x="203" y="0"/>
                    <a:pt x="203" y="0"/>
                    <a:pt x="203" y="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3" name="Freeform 140"/>
            <p:cNvSpPr>
              <a:spLocks/>
            </p:cNvSpPr>
            <p:nvPr userDrawn="1"/>
          </p:nvSpPr>
          <p:spPr bwMode="auto">
            <a:xfrm>
              <a:off x="1152525" y="731838"/>
              <a:ext cx="50800" cy="49213"/>
            </a:xfrm>
            <a:custGeom>
              <a:avLst/>
              <a:gdLst/>
              <a:ahLst/>
              <a:cxnLst>
                <a:cxn ang="0">
                  <a:pos x="225" y="162"/>
                </a:cxn>
                <a:cxn ang="0">
                  <a:pos x="57" y="128"/>
                </a:cxn>
                <a:cxn ang="0">
                  <a:pos x="57" y="128"/>
                </a:cxn>
                <a:cxn ang="0">
                  <a:pos x="212" y="57"/>
                </a:cxn>
                <a:cxn ang="0">
                  <a:pos x="203" y="0"/>
                </a:cxn>
                <a:cxn ang="0">
                  <a:pos x="0" y="106"/>
                </a:cxn>
                <a:cxn ang="0">
                  <a:pos x="7" y="165"/>
                </a:cxn>
                <a:cxn ang="0">
                  <a:pos x="228" y="217"/>
                </a:cxn>
              </a:cxnLst>
              <a:rect l="0" t="0" r="r" b="b"/>
              <a:pathLst>
                <a:path w="228" h="217">
                  <a:moveTo>
                    <a:pt x="225" y="162"/>
                  </a:moveTo>
                  <a:cubicBezTo>
                    <a:pt x="57" y="128"/>
                    <a:pt x="57" y="128"/>
                    <a:pt x="57" y="128"/>
                  </a:cubicBezTo>
                  <a:cubicBezTo>
                    <a:pt x="57" y="128"/>
                    <a:pt x="57" y="128"/>
                    <a:pt x="57" y="128"/>
                  </a:cubicBezTo>
                  <a:cubicBezTo>
                    <a:pt x="212" y="57"/>
                    <a:pt x="212" y="57"/>
                    <a:pt x="212" y="57"/>
                  </a:cubicBezTo>
                  <a:cubicBezTo>
                    <a:pt x="203" y="0"/>
                    <a:pt x="203" y="0"/>
                    <a:pt x="203" y="0"/>
                  </a:cubicBezTo>
                  <a:cubicBezTo>
                    <a:pt x="0" y="106"/>
                    <a:pt x="0" y="106"/>
                    <a:pt x="0" y="106"/>
                  </a:cubicBezTo>
                  <a:cubicBezTo>
                    <a:pt x="3" y="125"/>
                    <a:pt x="5" y="145"/>
                    <a:pt x="7" y="165"/>
                  </a:cubicBezTo>
                  <a:cubicBezTo>
                    <a:pt x="228" y="217"/>
                    <a:pt x="228" y="217"/>
                    <a:pt x="228" y="217"/>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4" name="Freeform 141"/>
            <p:cNvSpPr>
              <a:spLocks/>
            </p:cNvSpPr>
            <p:nvPr userDrawn="1"/>
          </p:nvSpPr>
          <p:spPr bwMode="auto">
            <a:xfrm>
              <a:off x="1133475" y="890588"/>
              <a:ext cx="53975" cy="39688"/>
            </a:xfrm>
            <a:custGeom>
              <a:avLst/>
              <a:gdLst/>
              <a:ahLst/>
              <a:cxnLst>
                <a:cxn ang="0">
                  <a:pos x="180" y="180"/>
                </a:cxn>
                <a:cxn ang="0">
                  <a:pos x="130" y="158"/>
                </a:cxn>
                <a:cxn ang="0">
                  <a:pos x="151" y="108"/>
                </a:cxn>
                <a:cxn ang="0">
                  <a:pos x="0" y="47"/>
                </a:cxn>
                <a:cxn ang="0">
                  <a:pos x="18" y="0"/>
                </a:cxn>
                <a:cxn ang="0">
                  <a:pos x="172" y="55"/>
                </a:cxn>
                <a:cxn ang="0">
                  <a:pos x="188" y="5"/>
                </a:cxn>
                <a:cxn ang="0">
                  <a:pos x="240" y="21"/>
                </a:cxn>
              </a:cxnLst>
              <a:rect l="0" t="0" r="r" b="b"/>
              <a:pathLst>
                <a:path w="240" h="180">
                  <a:moveTo>
                    <a:pt x="180" y="180"/>
                  </a:moveTo>
                  <a:cubicBezTo>
                    <a:pt x="130" y="158"/>
                    <a:pt x="130" y="158"/>
                    <a:pt x="130" y="158"/>
                  </a:cubicBezTo>
                  <a:cubicBezTo>
                    <a:pt x="138" y="142"/>
                    <a:pt x="145" y="125"/>
                    <a:pt x="151" y="108"/>
                  </a:cubicBezTo>
                  <a:cubicBezTo>
                    <a:pt x="0" y="47"/>
                    <a:pt x="0" y="47"/>
                    <a:pt x="0" y="47"/>
                  </a:cubicBezTo>
                  <a:cubicBezTo>
                    <a:pt x="7" y="32"/>
                    <a:pt x="13" y="15"/>
                    <a:pt x="18" y="0"/>
                  </a:cubicBezTo>
                  <a:cubicBezTo>
                    <a:pt x="172" y="55"/>
                    <a:pt x="172" y="55"/>
                    <a:pt x="172" y="55"/>
                  </a:cubicBezTo>
                  <a:cubicBezTo>
                    <a:pt x="177" y="38"/>
                    <a:pt x="183" y="22"/>
                    <a:pt x="188" y="5"/>
                  </a:cubicBezTo>
                  <a:cubicBezTo>
                    <a:pt x="240" y="21"/>
                    <a:pt x="240" y="21"/>
                    <a:pt x="240" y="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5" name="Freeform 142"/>
            <p:cNvSpPr>
              <a:spLocks/>
            </p:cNvSpPr>
            <p:nvPr userDrawn="1"/>
          </p:nvSpPr>
          <p:spPr bwMode="auto">
            <a:xfrm>
              <a:off x="1101725" y="950913"/>
              <a:ext cx="46038" cy="38100"/>
            </a:xfrm>
            <a:custGeom>
              <a:avLst/>
              <a:gdLst/>
              <a:ahLst/>
              <a:cxnLst>
                <a:cxn ang="0">
                  <a:pos x="177" y="169"/>
                </a:cxn>
                <a:cxn ang="0">
                  <a:pos x="0" y="42"/>
                </a:cxn>
                <a:cxn ang="0">
                  <a:pos x="29" y="0"/>
                </a:cxn>
                <a:cxn ang="0">
                  <a:pos x="210" y="121"/>
                </a:cxn>
              </a:cxnLst>
              <a:rect l="0" t="0" r="r" b="b"/>
              <a:pathLst>
                <a:path w="210" h="169">
                  <a:moveTo>
                    <a:pt x="177" y="169"/>
                  </a:moveTo>
                  <a:cubicBezTo>
                    <a:pt x="0" y="42"/>
                    <a:pt x="0" y="42"/>
                    <a:pt x="0" y="42"/>
                  </a:cubicBezTo>
                  <a:cubicBezTo>
                    <a:pt x="10" y="28"/>
                    <a:pt x="20" y="14"/>
                    <a:pt x="29" y="0"/>
                  </a:cubicBezTo>
                  <a:cubicBezTo>
                    <a:pt x="210" y="121"/>
                    <a:pt x="210" y="121"/>
                    <a:pt x="210" y="12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6" name="Freeform 143"/>
            <p:cNvSpPr>
              <a:spLocks/>
            </p:cNvSpPr>
            <p:nvPr userDrawn="1"/>
          </p:nvSpPr>
          <p:spPr bwMode="auto">
            <a:xfrm>
              <a:off x="1055688" y="1003300"/>
              <a:ext cx="49213" cy="52388"/>
            </a:xfrm>
            <a:custGeom>
              <a:avLst/>
              <a:gdLst/>
              <a:ahLst/>
              <a:cxnLst>
                <a:cxn ang="0">
                  <a:pos x="97" y="235"/>
                </a:cxn>
                <a:cxn ang="0">
                  <a:pos x="63" y="192"/>
                </a:cxn>
                <a:cxn ang="0">
                  <a:pos x="105" y="158"/>
                </a:cxn>
                <a:cxn ang="0">
                  <a:pos x="0" y="34"/>
                </a:cxn>
                <a:cxn ang="0">
                  <a:pos x="38" y="0"/>
                </a:cxn>
                <a:cxn ang="0">
                  <a:pos x="148" y="120"/>
                </a:cxn>
                <a:cxn ang="0">
                  <a:pos x="186" y="84"/>
                </a:cxn>
                <a:cxn ang="0">
                  <a:pos x="224" y="123"/>
                </a:cxn>
              </a:cxnLst>
              <a:rect l="0" t="0" r="r" b="b"/>
              <a:pathLst>
                <a:path w="224" h="235">
                  <a:moveTo>
                    <a:pt x="97" y="235"/>
                  </a:moveTo>
                  <a:cubicBezTo>
                    <a:pt x="63" y="192"/>
                    <a:pt x="63" y="192"/>
                    <a:pt x="63" y="192"/>
                  </a:cubicBezTo>
                  <a:cubicBezTo>
                    <a:pt x="78" y="181"/>
                    <a:pt x="92" y="170"/>
                    <a:pt x="105" y="158"/>
                  </a:cubicBezTo>
                  <a:cubicBezTo>
                    <a:pt x="0" y="34"/>
                    <a:pt x="0" y="34"/>
                    <a:pt x="0" y="34"/>
                  </a:cubicBezTo>
                  <a:cubicBezTo>
                    <a:pt x="13" y="23"/>
                    <a:pt x="26" y="12"/>
                    <a:pt x="38" y="0"/>
                  </a:cubicBezTo>
                  <a:cubicBezTo>
                    <a:pt x="148" y="120"/>
                    <a:pt x="148" y="120"/>
                    <a:pt x="148" y="120"/>
                  </a:cubicBezTo>
                  <a:cubicBezTo>
                    <a:pt x="161" y="108"/>
                    <a:pt x="174" y="96"/>
                    <a:pt x="186" y="84"/>
                  </a:cubicBezTo>
                  <a:cubicBezTo>
                    <a:pt x="224" y="123"/>
                    <a:pt x="224" y="123"/>
                    <a:pt x="224" y="1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7" name="Freeform 144"/>
            <p:cNvSpPr>
              <a:spLocks/>
            </p:cNvSpPr>
            <p:nvPr userDrawn="1"/>
          </p:nvSpPr>
          <p:spPr bwMode="auto">
            <a:xfrm>
              <a:off x="998538" y="1042988"/>
              <a:ext cx="33338" cy="49213"/>
            </a:xfrm>
            <a:custGeom>
              <a:avLst/>
              <a:gdLst/>
              <a:ahLst/>
              <a:cxnLst>
                <a:cxn ang="0">
                  <a:pos x="97" y="219"/>
                </a:cxn>
                <a:cxn ang="0">
                  <a:pos x="0" y="24"/>
                </a:cxn>
                <a:cxn ang="0">
                  <a:pos x="44" y="0"/>
                </a:cxn>
                <a:cxn ang="0">
                  <a:pos x="149" y="191"/>
                </a:cxn>
              </a:cxnLst>
              <a:rect l="0" t="0" r="r" b="b"/>
              <a:pathLst>
                <a:path w="149" h="219">
                  <a:moveTo>
                    <a:pt x="97" y="219"/>
                  </a:moveTo>
                  <a:cubicBezTo>
                    <a:pt x="0" y="24"/>
                    <a:pt x="0" y="24"/>
                    <a:pt x="0" y="24"/>
                  </a:cubicBezTo>
                  <a:cubicBezTo>
                    <a:pt x="15" y="16"/>
                    <a:pt x="30" y="8"/>
                    <a:pt x="44" y="0"/>
                  </a:cubicBezTo>
                  <a:cubicBezTo>
                    <a:pt x="149" y="191"/>
                    <a:pt x="149" y="191"/>
                    <a:pt x="149" y="1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8" name="Freeform 145"/>
            <p:cNvSpPr>
              <a:spLocks/>
            </p:cNvSpPr>
            <p:nvPr userDrawn="1"/>
          </p:nvSpPr>
          <p:spPr bwMode="auto">
            <a:xfrm>
              <a:off x="904875" y="923925"/>
              <a:ext cx="80963" cy="200025"/>
            </a:xfrm>
            <a:custGeom>
              <a:avLst/>
              <a:gdLst/>
              <a:ahLst/>
              <a:cxnLst>
                <a:cxn ang="0">
                  <a:pos x="51" y="116"/>
                </a:cxn>
                <a:cxn ang="0">
                  <a:pos x="0" y="0"/>
                </a:cxn>
                <a:cxn ang="0">
                  <a:pos x="8" y="126"/>
                </a:cxn>
                <a:cxn ang="0">
                  <a:pos x="51" y="116"/>
                </a:cxn>
              </a:cxnLst>
              <a:rect l="0" t="0" r="r" b="b"/>
              <a:pathLst>
                <a:path w="51" h="126">
                  <a:moveTo>
                    <a:pt x="51" y="116"/>
                  </a:moveTo>
                  <a:lnTo>
                    <a:pt x="0" y="0"/>
                  </a:lnTo>
                  <a:lnTo>
                    <a:pt x="8" y="126"/>
                  </a:lnTo>
                  <a:lnTo>
                    <a:pt x="51" y="11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79" name="Freeform 146"/>
            <p:cNvSpPr>
              <a:spLocks/>
            </p:cNvSpPr>
            <p:nvPr userDrawn="1"/>
          </p:nvSpPr>
          <p:spPr bwMode="auto">
            <a:xfrm>
              <a:off x="904875" y="923925"/>
              <a:ext cx="80963" cy="200025"/>
            </a:xfrm>
            <a:custGeom>
              <a:avLst/>
              <a:gdLst/>
              <a:ahLst/>
              <a:cxnLst>
                <a:cxn ang="0">
                  <a:pos x="51" y="116"/>
                </a:cxn>
                <a:cxn ang="0">
                  <a:pos x="0" y="0"/>
                </a:cxn>
                <a:cxn ang="0">
                  <a:pos x="8" y="126"/>
                </a:cxn>
              </a:cxnLst>
              <a:rect l="0" t="0" r="r" b="b"/>
              <a:pathLst>
                <a:path w="51" h="126">
                  <a:moveTo>
                    <a:pt x="51" y="116"/>
                  </a:moveTo>
                  <a:lnTo>
                    <a:pt x="0" y="0"/>
                  </a:lnTo>
                  <a:lnTo>
                    <a:pt x="8" y="12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0" name="Freeform 147"/>
            <p:cNvSpPr>
              <a:spLocks noEditPoints="1"/>
            </p:cNvSpPr>
            <p:nvPr userDrawn="1"/>
          </p:nvSpPr>
          <p:spPr bwMode="auto">
            <a:xfrm>
              <a:off x="919163" y="1065213"/>
              <a:ext cx="57150" cy="57150"/>
            </a:xfrm>
            <a:custGeom>
              <a:avLst/>
              <a:gdLst/>
              <a:ahLst/>
              <a:cxnLst>
                <a:cxn ang="0">
                  <a:pos x="211" y="211"/>
                </a:cxn>
                <a:cxn ang="0">
                  <a:pos x="254" y="74"/>
                </a:cxn>
                <a:cxn ang="0">
                  <a:pos x="221" y="0"/>
                </a:cxn>
                <a:cxn ang="0">
                  <a:pos x="210" y="43"/>
                </a:cxn>
                <a:cxn ang="0">
                  <a:pos x="143" y="64"/>
                </a:cxn>
                <a:cxn ang="0">
                  <a:pos x="127" y="9"/>
                </a:cxn>
                <a:cxn ang="0">
                  <a:pos x="0" y="37"/>
                </a:cxn>
                <a:cxn ang="0">
                  <a:pos x="8" y="83"/>
                </a:cxn>
                <a:cxn ang="0">
                  <a:pos x="89" y="66"/>
                </a:cxn>
                <a:cxn ang="0">
                  <a:pos x="98" y="103"/>
                </a:cxn>
                <a:cxn ang="0">
                  <a:pos x="23" y="118"/>
                </a:cxn>
                <a:cxn ang="0">
                  <a:pos x="30" y="160"/>
                </a:cxn>
                <a:cxn ang="0">
                  <a:pos x="109" y="144"/>
                </a:cxn>
                <a:cxn ang="0">
                  <a:pos x="117" y="179"/>
                </a:cxn>
                <a:cxn ang="0">
                  <a:pos x="29" y="197"/>
                </a:cxn>
                <a:cxn ang="0">
                  <a:pos x="38" y="251"/>
                </a:cxn>
                <a:cxn ang="0">
                  <a:pos x="174" y="178"/>
                </a:cxn>
                <a:cxn ang="0">
                  <a:pos x="153" y="104"/>
                </a:cxn>
                <a:cxn ang="0">
                  <a:pos x="199" y="91"/>
                </a:cxn>
                <a:cxn ang="0">
                  <a:pos x="176" y="178"/>
                </a:cxn>
                <a:cxn ang="0">
                  <a:pos x="174" y="178"/>
                </a:cxn>
              </a:cxnLst>
              <a:rect l="0" t="0" r="r" b="b"/>
              <a:pathLst>
                <a:path w="254" h="251">
                  <a:moveTo>
                    <a:pt x="211" y="211"/>
                  </a:moveTo>
                  <a:cubicBezTo>
                    <a:pt x="254" y="74"/>
                    <a:pt x="254" y="74"/>
                    <a:pt x="254" y="74"/>
                  </a:cubicBezTo>
                  <a:cubicBezTo>
                    <a:pt x="221" y="0"/>
                    <a:pt x="221" y="0"/>
                    <a:pt x="221" y="0"/>
                  </a:cubicBezTo>
                  <a:cubicBezTo>
                    <a:pt x="210" y="43"/>
                    <a:pt x="210" y="43"/>
                    <a:pt x="210" y="43"/>
                  </a:cubicBezTo>
                  <a:cubicBezTo>
                    <a:pt x="188" y="50"/>
                    <a:pt x="166" y="57"/>
                    <a:pt x="143" y="64"/>
                  </a:cubicBezTo>
                  <a:cubicBezTo>
                    <a:pt x="127" y="9"/>
                    <a:pt x="127" y="9"/>
                    <a:pt x="127" y="9"/>
                  </a:cubicBezTo>
                  <a:cubicBezTo>
                    <a:pt x="85" y="20"/>
                    <a:pt x="43" y="29"/>
                    <a:pt x="0" y="37"/>
                  </a:cubicBezTo>
                  <a:cubicBezTo>
                    <a:pt x="8" y="83"/>
                    <a:pt x="8" y="83"/>
                    <a:pt x="8" y="83"/>
                  </a:cubicBezTo>
                  <a:cubicBezTo>
                    <a:pt x="34" y="78"/>
                    <a:pt x="60" y="73"/>
                    <a:pt x="89" y="66"/>
                  </a:cubicBezTo>
                  <a:cubicBezTo>
                    <a:pt x="98" y="103"/>
                    <a:pt x="98" y="103"/>
                    <a:pt x="98" y="103"/>
                  </a:cubicBezTo>
                  <a:cubicBezTo>
                    <a:pt x="71" y="109"/>
                    <a:pt x="47" y="114"/>
                    <a:pt x="23" y="118"/>
                  </a:cubicBezTo>
                  <a:cubicBezTo>
                    <a:pt x="30" y="160"/>
                    <a:pt x="30" y="160"/>
                    <a:pt x="30" y="160"/>
                  </a:cubicBezTo>
                  <a:cubicBezTo>
                    <a:pt x="55" y="155"/>
                    <a:pt x="80" y="150"/>
                    <a:pt x="109" y="144"/>
                  </a:cubicBezTo>
                  <a:cubicBezTo>
                    <a:pt x="117" y="179"/>
                    <a:pt x="117" y="179"/>
                    <a:pt x="117" y="179"/>
                  </a:cubicBezTo>
                  <a:cubicBezTo>
                    <a:pt x="86" y="186"/>
                    <a:pt x="57" y="192"/>
                    <a:pt x="29" y="197"/>
                  </a:cubicBezTo>
                  <a:cubicBezTo>
                    <a:pt x="38" y="251"/>
                    <a:pt x="38" y="251"/>
                    <a:pt x="38" y="251"/>
                  </a:cubicBezTo>
                  <a:moveTo>
                    <a:pt x="174" y="178"/>
                  </a:moveTo>
                  <a:cubicBezTo>
                    <a:pt x="153" y="104"/>
                    <a:pt x="153" y="104"/>
                    <a:pt x="153" y="104"/>
                  </a:cubicBezTo>
                  <a:cubicBezTo>
                    <a:pt x="168" y="100"/>
                    <a:pt x="184" y="96"/>
                    <a:pt x="199" y="91"/>
                  </a:cubicBezTo>
                  <a:cubicBezTo>
                    <a:pt x="176" y="178"/>
                    <a:pt x="176" y="178"/>
                    <a:pt x="176" y="178"/>
                  </a:cubicBezTo>
                  <a:lnTo>
                    <a:pt x="174" y="17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1" name="Freeform 148"/>
            <p:cNvSpPr>
              <a:spLocks/>
            </p:cNvSpPr>
            <p:nvPr userDrawn="1"/>
          </p:nvSpPr>
          <p:spPr bwMode="auto">
            <a:xfrm>
              <a:off x="787400" y="1068388"/>
              <a:ext cx="23813" cy="49213"/>
            </a:xfrm>
            <a:custGeom>
              <a:avLst/>
              <a:gdLst/>
              <a:ahLst/>
              <a:cxnLst>
                <a:cxn ang="0">
                  <a:pos x="0" y="210"/>
                </a:cxn>
                <a:cxn ang="0">
                  <a:pos x="56" y="0"/>
                </a:cxn>
                <a:cxn ang="0">
                  <a:pos x="105" y="12"/>
                </a:cxn>
                <a:cxn ang="0">
                  <a:pos x="57" y="225"/>
                </a:cxn>
              </a:cxnLst>
              <a:rect l="0" t="0" r="r" b="b"/>
              <a:pathLst>
                <a:path w="105" h="225">
                  <a:moveTo>
                    <a:pt x="0" y="210"/>
                  </a:moveTo>
                  <a:cubicBezTo>
                    <a:pt x="56" y="0"/>
                    <a:pt x="56" y="0"/>
                    <a:pt x="56" y="0"/>
                  </a:cubicBezTo>
                  <a:cubicBezTo>
                    <a:pt x="72" y="4"/>
                    <a:pt x="89" y="8"/>
                    <a:pt x="105" y="12"/>
                  </a:cubicBezTo>
                  <a:cubicBezTo>
                    <a:pt x="57" y="225"/>
                    <a:pt x="57" y="225"/>
                    <a:pt x="57" y="225"/>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2" name="Freeform 149"/>
            <p:cNvSpPr>
              <a:spLocks/>
            </p:cNvSpPr>
            <p:nvPr userDrawn="1"/>
          </p:nvSpPr>
          <p:spPr bwMode="auto">
            <a:xfrm>
              <a:off x="720725" y="1036638"/>
              <a:ext cx="31750" cy="58738"/>
            </a:xfrm>
            <a:custGeom>
              <a:avLst/>
              <a:gdLst/>
              <a:ahLst/>
              <a:cxnLst>
                <a:cxn ang="0">
                  <a:pos x="54" y="262"/>
                </a:cxn>
                <a:cxn ang="0">
                  <a:pos x="147" y="65"/>
                </a:cxn>
                <a:cxn ang="0">
                  <a:pos x="25" y="0"/>
                </a:cxn>
                <a:cxn ang="0">
                  <a:pos x="0" y="40"/>
                </a:cxn>
                <a:cxn ang="0">
                  <a:pos x="80" y="84"/>
                </a:cxn>
                <a:cxn ang="0">
                  <a:pos x="2" y="236"/>
                </a:cxn>
              </a:cxnLst>
              <a:rect l="0" t="0" r="r" b="b"/>
              <a:pathLst>
                <a:path w="147" h="262">
                  <a:moveTo>
                    <a:pt x="54" y="262"/>
                  </a:moveTo>
                  <a:cubicBezTo>
                    <a:pt x="147" y="65"/>
                    <a:pt x="147" y="65"/>
                    <a:pt x="147" y="65"/>
                  </a:cubicBezTo>
                  <a:cubicBezTo>
                    <a:pt x="105" y="46"/>
                    <a:pt x="64" y="24"/>
                    <a:pt x="25" y="0"/>
                  </a:cubicBezTo>
                  <a:cubicBezTo>
                    <a:pt x="0" y="40"/>
                    <a:pt x="0" y="40"/>
                    <a:pt x="0" y="40"/>
                  </a:cubicBezTo>
                  <a:cubicBezTo>
                    <a:pt x="26" y="56"/>
                    <a:pt x="53" y="71"/>
                    <a:pt x="80" y="84"/>
                  </a:cubicBezTo>
                  <a:cubicBezTo>
                    <a:pt x="2" y="236"/>
                    <a:pt x="2" y="236"/>
                    <a:pt x="2" y="23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3" name="Freeform 150"/>
            <p:cNvSpPr>
              <a:spLocks/>
            </p:cNvSpPr>
            <p:nvPr userDrawn="1"/>
          </p:nvSpPr>
          <p:spPr bwMode="auto">
            <a:xfrm>
              <a:off x="655638" y="993775"/>
              <a:ext cx="39688" cy="58738"/>
            </a:xfrm>
            <a:custGeom>
              <a:avLst/>
              <a:gdLst/>
              <a:ahLst/>
              <a:cxnLst>
                <a:cxn ang="0">
                  <a:pos x="44" y="262"/>
                </a:cxn>
                <a:cxn ang="0">
                  <a:pos x="181" y="93"/>
                </a:cxn>
                <a:cxn ang="0">
                  <a:pos x="78" y="0"/>
                </a:cxn>
                <a:cxn ang="0">
                  <a:pos x="45" y="33"/>
                </a:cxn>
                <a:cxn ang="0">
                  <a:pos x="112" y="96"/>
                </a:cxn>
                <a:cxn ang="0">
                  <a:pos x="0" y="223"/>
                </a:cxn>
              </a:cxnLst>
              <a:rect l="0" t="0" r="r" b="b"/>
              <a:pathLst>
                <a:path w="181" h="262">
                  <a:moveTo>
                    <a:pt x="44" y="262"/>
                  </a:moveTo>
                  <a:cubicBezTo>
                    <a:pt x="181" y="93"/>
                    <a:pt x="181" y="93"/>
                    <a:pt x="181" y="93"/>
                  </a:cubicBezTo>
                  <a:cubicBezTo>
                    <a:pt x="145" y="64"/>
                    <a:pt x="111" y="33"/>
                    <a:pt x="78" y="0"/>
                  </a:cubicBezTo>
                  <a:cubicBezTo>
                    <a:pt x="45" y="33"/>
                    <a:pt x="45" y="33"/>
                    <a:pt x="45" y="33"/>
                  </a:cubicBezTo>
                  <a:cubicBezTo>
                    <a:pt x="67" y="55"/>
                    <a:pt x="89" y="76"/>
                    <a:pt x="112" y="96"/>
                  </a:cubicBezTo>
                  <a:cubicBezTo>
                    <a:pt x="0" y="223"/>
                    <a:pt x="0" y="223"/>
                    <a:pt x="0" y="22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4" name="Freeform 151"/>
            <p:cNvSpPr>
              <a:spLocks/>
            </p:cNvSpPr>
            <p:nvPr userDrawn="1"/>
          </p:nvSpPr>
          <p:spPr bwMode="auto">
            <a:xfrm>
              <a:off x="587375" y="949325"/>
              <a:ext cx="57150" cy="53975"/>
            </a:xfrm>
            <a:custGeom>
              <a:avLst/>
              <a:gdLst/>
              <a:ahLst/>
              <a:cxnLst>
                <a:cxn ang="0">
                  <a:pos x="0" y="57"/>
                </a:cxn>
                <a:cxn ang="0">
                  <a:pos x="220" y="0"/>
                </a:cxn>
                <a:cxn ang="0">
                  <a:pos x="254" y="49"/>
                </a:cxn>
                <a:cxn ang="0">
                  <a:pos x="124" y="236"/>
                </a:cxn>
                <a:cxn ang="0">
                  <a:pos x="88" y="191"/>
                </a:cxn>
                <a:cxn ang="0">
                  <a:pos x="193" y="56"/>
                </a:cxn>
                <a:cxn ang="0">
                  <a:pos x="192" y="56"/>
                </a:cxn>
                <a:cxn ang="0">
                  <a:pos x="29" y="104"/>
                </a:cxn>
              </a:cxnLst>
              <a:rect l="0" t="0" r="r" b="b"/>
              <a:pathLst>
                <a:path w="254" h="236">
                  <a:moveTo>
                    <a:pt x="0" y="57"/>
                  </a:moveTo>
                  <a:cubicBezTo>
                    <a:pt x="220" y="0"/>
                    <a:pt x="220" y="0"/>
                    <a:pt x="220" y="0"/>
                  </a:cubicBezTo>
                  <a:cubicBezTo>
                    <a:pt x="231" y="16"/>
                    <a:pt x="242" y="33"/>
                    <a:pt x="254" y="49"/>
                  </a:cubicBezTo>
                  <a:cubicBezTo>
                    <a:pt x="124" y="236"/>
                    <a:pt x="124" y="236"/>
                    <a:pt x="124" y="236"/>
                  </a:cubicBezTo>
                  <a:cubicBezTo>
                    <a:pt x="88" y="191"/>
                    <a:pt x="88" y="191"/>
                    <a:pt x="88" y="191"/>
                  </a:cubicBezTo>
                  <a:cubicBezTo>
                    <a:pt x="193" y="56"/>
                    <a:pt x="193" y="56"/>
                    <a:pt x="193" y="56"/>
                  </a:cubicBezTo>
                  <a:cubicBezTo>
                    <a:pt x="192" y="56"/>
                    <a:pt x="192" y="56"/>
                    <a:pt x="192" y="56"/>
                  </a:cubicBezTo>
                  <a:cubicBezTo>
                    <a:pt x="29" y="104"/>
                    <a:pt x="29" y="104"/>
                    <a:pt x="29" y="104"/>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5" name="Freeform 152"/>
            <p:cNvSpPr>
              <a:spLocks/>
            </p:cNvSpPr>
            <p:nvPr userDrawn="1"/>
          </p:nvSpPr>
          <p:spPr bwMode="auto">
            <a:xfrm>
              <a:off x="542925" y="815975"/>
              <a:ext cx="50800" cy="38100"/>
            </a:xfrm>
            <a:custGeom>
              <a:avLst/>
              <a:gdLst/>
              <a:ahLst/>
              <a:cxnLst>
                <a:cxn ang="0">
                  <a:pos x="0" y="4"/>
                </a:cxn>
                <a:cxn ang="0">
                  <a:pos x="54" y="0"/>
                </a:cxn>
                <a:cxn ang="0">
                  <a:pos x="59" y="54"/>
                </a:cxn>
                <a:cxn ang="0">
                  <a:pos x="221" y="38"/>
                </a:cxn>
                <a:cxn ang="0">
                  <a:pos x="227" y="88"/>
                </a:cxn>
                <a:cxn ang="0">
                  <a:pos x="66" y="111"/>
                </a:cxn>
                <a:cxn ang="0">
                  <a:pos x="74" y="163"/>
                </a:cxn>
                <a:cxn ang="0">
                  <a:pos x="20" y="173"/>
                </a:cxn>
              </a:cxnLst>
              <a:rect l="0" t="0" r="r" b="b"/>
              <a:pathLst>
                <a:path w="227" h="173">
                  <a:moveTo>
                    <a:pt x="0" y="4"/>
                  </a:moveTo>
                  <a:cubicBezTo>
                    <a:pt x="54" y="0"/>
                    <a:pt x="54" y="0"/>
                    <a:pt x="54" y="0"/>
                  </a:cubicBezTo>
                  <a:cubicBezTo>
                    <a:pt x="56" y="18"/>
                    <a:pt x="57" y="36"/>
                    <a:pt x="59" y="54"/>
                  </a:cubicBezTo>
                  <a:cubicBezTo>
                    <a:pt x="221" y="38"/>
                    <a:pt x="221" y="38"/>
                    <a:pt x="221" y="38"/>
                  </a:cubicBezTo>
                  <a:cubicBezTo>
                    <a:pt x="223" y="54"/>
                    <a:pt x="225" y="72"/>
                    <a:pt x="227" y="88"/>
                  </a:cubicBezTo>
                  <a:cubicBezTo>
                    <a:pt x="66" y="111"/>
                    <a:pt x="66" y="111"/>
                    <a:pt x="66" y="111"/>
                  </a:cubicBezTo>
                  <a:cubicBezTo>
                    <a:pt x="68" y="128"/>
                    <a:pt x="71" y="145"/>
                    <a:pt x="74" y="163"/>
                  </a:cubicBezTo>
                  <a:cubicBezTo>
                    <a:pt x="20" y="173"/>
                    <a:pt x="20" y="173"/>
                    <a:pt x="20" y="173"/>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6" name="Freeform 153"/>
            <p:cNvSpPr>
              <a:spLocks noEditPoints="1"/>
            </p:cNvSpPr>
            <p:nvPr userDrawn="1"/>
          </p:nvSpPr>
          <p:spPr bwMode="auto">
            <a:xfrm>
              <a:off x="542925" y="738188"/>
              <a:ext cx="52388" cy="39688"/>
            </a:xfrm>
            <a:custGeom>
              <a:avLst/>
              <a:gdLst/>
              <a:ahLst/>
              <a:cxnLst>
                <a:cxn ang="0">
                  <a:pos x="8" y="75"/>
                </a:cxn>
                <a:cxn ang="0">
                  <a:pos x="18" y="76"/>
                </a:cxn>
                <a:cxn ang="0">
                  <a:pos x="82" y="2"/>
                </a:cxn>
                <a:cxn ang="0">
                  <a:pos x="133" y="59"/>
                </a:cxn>
                <a:cxn ang="0">
                  <a:pos x="134" y="59"/>
                </a:cxn>
                <a:cxn ang="0">
                  <a:pos x="163" y="39"/>
                </a:cxn>
                <a:cxn ang="0">
                  <a:pos x="241" y="7"/>
                </a:cxn>
                <a:cxn ang="0">
                  <a:pos x="231" y="63"/>
                </a:cxn>
                <a:cxn ang="0">
                  <a:pos x="182" y="78"/>
                </a:cxn>
                <a:cxn ang="0">
                  <a:pos x="142" y="111"/>
                </a:cxn>
                <a:cxn ang="0">
                  <a:pos x="142" y="119"/>
                </a:cxn>
                <a:cxn ang="0">
                  <a:pos x="223" y="127"/>
                </a:cxn>
                <a:cxn ang="0">
                  <a:pos x="219" y="177"/>
                </a:cxn>
                <a:cxn ang="0">
                  <a:pos x="0" y="164"/>
                </a:cxn>
                <a:cxn ang="0">
                  <a:pos x="54" y="86"/>
                </a:cxn>
                <a:cxn ang="0">
                  <a:pos x="52" y="111"/>
                </a:cxn>
                <a:cxn ang="0">
                  <a:pos x="104" y="116"/>
                </a:cxn>
                <a:cxn ang="0">
                  <a:pos x="107" y="93"/>
                </a:cxn>
                <a:cxn ang="0">
                  <a:pos x="85" y="57"/>
                </a:cxn>
                <a:cxn ang="0">
                  <a:pos x="54" y="86"/>
                </a:cxn>
              </a:cxnLst>
              <a:rect l="0" t="0" r="r" b="b"/>
              <a:pathLst>
                <a:path w="241" h="177">
                  <a:moveTo>
                    <a:pt x="8" y="75"/>
                  </a:moveTo>
                  <a:cubicBezTo>
                    <a:pt x="18" y="76"/>
                    <a:pt x="18" y="76"/>
                    <a:pt x="18" y="76"/>
                  </a:cubicBezTo>
                  <a:cubicBezTo>
                    <a:pt x="23" y="34"/>
                    <a:pt x="43" y="0"/>
                    <a:pt x="82" y="2"/>
                  </a:cubicBezTo>
                  <a:cubicBezTo>
                    <a:pt x="113" y="5"/>
                    <a:pt x="133" y="26"/>
                    <a:pt x="133" y="59"/>
                  </a:cubicBezTo>
                  <a:cubicBezTo>
                    <a:pt x="134" y="59"/>
                    <a:pt x="134" y="59"/>
                    <a:pt x="134" y="59"/>
                  </a:cubicBezTo>
                  <a:cubicBezTo>
                    <a:pt x="143" y="50"/>
                    <a:pt x="150" y="46"/>
                    <a:pt x="163" y="39"/>
                  </a:cubicBezTo>
                  <a:cubicBezTo>
                    <a:pt x="184" y="27"/>
                    <a:pt x="241" y="7"/>
                    <a:pt x="241" y="7"/>
                  </a:cubicBezTo>
                  <a:cubicBezTo>
                    <a:pt x="236" y="26"/>
                    <a:pt x="233" y="44"/>
                    <a:pt x="231" y="63"/>
                  </a:cubicBezTo>
                  <a:cubicBezTo>
                    <a:pt x="231" y="63"/>
                    <a:pt x="197" y="72"/>
                    <a:pt x="182" y="78"/>
                  </a:cubicBezTo>
                  <a:cubicBezTo>
                    <a:pt x="163" y="85"/>
                    <a:pt x="145" y="96"/>
                    <a:pt x="142" y="111"/>
                  </a:cubicBezTo>
                  <a:cubicBezTo>
                    <a:pt x="142" y="114"/>
                    <a:pt x="142" y="117"/>
                    <a:pt x="142" y="119"/>
                  </a:cubicBezTo>
                  <a:cubicBezTo>
                    <a:pt x="223" y="127"/>
                    <a:pt x="223" y="127"/>
                    <a:pt x="223" y="127"/>
                  </a:cubicBezTo>
                  <a:cubicBezTo>
                    <a:pt x="221" y="144"/>
                    <a:pt x="220" y="160"/>
                    <a:pt x="219" y="177"/>
                  </a:cubicBezTo>
                  <a:cubicBezTo>
                    <a:pt x="0" y="164"/>
                    <a:pt x="0" y="164"/>
                    <a:pt x="0" y="164"/>
                  </a:cubicBezTo>
                  <a:moveTo>
                    <a:pt x="54" y="86"/>
                  </a:moveTo>
                  <a:cubicBezTo>
                    <a:pt x="53" y="94"/>
                    <a:pt x="53" y="102"/>
                    <a:pt x="52" y="111"/>
                  </a:cubicBezTo>
                  <a:cubicBezTo>
                    <a:pt x="104" y="116"/>
                    <a:pt x="104" y="116"/>
                    <a:pt x="104" y="116"/>
                  </a:cubicBezTo>
                  <a:cubicBezTo>
                    <a:pt x="105" y="109"/>
                    <a:pt x="106" y="100"/>
                    <a:pt x="107" y="93"/>
                  </a:cubicBezTo>
                  <a:cubicBezTo>
                    <a:pt x="108" y="80"/>
                    <a:pt x="106" y="60"/>
                    <a:pt x="85" y="57"/>
                  </a:cubicBezTo>
                  <a:cubicBezTo>
                    <a:pt x="67" y="55"/>
                    <a:pt x="57" y="65"/>
                    <a:pt x="54" y="8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7" name="Freeform 154"/>
            <p:cNvSpPr>
              <a:spLocks noEditPoints="1"/>
            </p:cNvSpPr>
            <p:nvPr userDrawn="1"/>
          </p:nvSpPr>
          <p:spPr bwMode="auto">
            <a:xfrm>
              <a:off x="561975" y="671513"/>
              <a:ext cx="57150" cy="47625"/>
            </a:xfrm>
            <a:custGeom>
              <a:avLst/>
              <a:gdLst/>
              <a:ahLst/>
              <a:cxnLst>
                <a:cxn ang="0">
                  <a:pos x="20" y="0"/>
                </a:cxn>
                <a:cxn ang="0">
                  <a:pos x="256" y="7"/>
                </a:cxn>
                <a:cxn ang="0">
                  <a:pos x="231" y="60"/>
                </a:cxn>
                <a:cxn ang="0">
                  <a:pos x="182" y="58"/>
                </a:cxn>
                <a:cxn ang="0">
                  <a:pos x="156" y="127"/>
                </a:cxn>
                <a:cxn ang="0">
                  <a:pos x="194" y="158"/>
                </a:cxn>
                <a:cxn ang="0">
                  <a:pos x="178" y="212"/>
                </a:cxn>
                <a:cxn ang="0">
                  <a:pos x="0" y="55"/>
                </a:cxn>
                <a:cxn ang="0">
                  <a:pos x="54" y="47"/>
                </a:cxn>
                <a:cxn ang="0">
                  <a:pos x="122" y="99"/>
                </a:cxn>
                <a:cxn ang="0">
                  <a:pos x="140" y="53"/>
                </a:cxn>
                <a:cxn ang="0">
                  <a:pos x="54" y="46"/>
                </a:cxn>
                <a:cxn ang="0">
                  <a:pos x="54" y="47"/>
                </a:cxn>
              </a:cxnLst>
              <a:rect l="0" t="0" r="r" b="b"/>
              <a:pathLst>
                <a:path w="256" h="212">
                  <a:moveTo>
                    <a:pt x="20" y="0"/>
                  </a:moveTo>
                  <a:cubicBezTo>
                    <a:pt x="256" y="7"/>
                    <a:pt x="256" y="7"/>
                    <a:pt x="256" y="7"/>
                  </a:cubicBezTo>
                  <a:cubicBezTo>
                    <a:pt x="247" y="24"/>
                    <a:pt x="239" y="42"/>
                    <a:pt x="231" y="60"/>
                  </a:cubicBezTo>
                  <a:cubicBezTo>
                    <a:pt x="182" y="58"/>
                    <a:pt x="182" y="58"/>
                    <a:pt x="182" y="58"/>
                  </a:cubicBezTo>
                  <a:cubicBezTo>
                    <a:pt x="173" y="80"/>
                    <a:pt x="164" y="103"/>
                    <a:pt x="156" y="127"/>
                  </a:cubicBezTo>
                  <a:cubicBezTo>
                    <a:pt x="194" y="158"/>
                    <a:pt x="194" y="158"/>
                    <a:pt x="194" y="158"/>
                  </a:cubicBezTo>
                  <a:cubicBezTo>
                    <a:pt x="189" y="176"/>
                    <a:pt x="183" y="194"/>
                    <a:pt x="178" y="212"/>
                  </a:cubicBezTo>
                  <a:cubicBezTo>
                    <a:pt x="0" y="55"/>
                    <a:pt x="0" y="55"/>
                    <a:pt x="0" y="55"/>
                  </a:cubicBezTo>
                  <a:moveTo>
                    <a:pt x="54" y="47"/>
                  </a:moveTo>
                  <a:cubicBezTo>
                    <a:pt x="122" y="99"/>
                    <a:pt x="122" y="99"/>
                    <a:pt x="122" y="99"/>
                  </a:cubicBezTo>
                  <a:cubicBezTo>
                    <a:pt x="128" y="84"/>
                    <a:pt x="133" y="69"/>
                    <a:pt x="140" y="53"/>
                  </a:cubicBezTo>
                  <a:cubicBezTo>
                    <a:pt x="54" y="46"/>
                    <a:pt x="54" y="46"/>
                    <a:pt x="54" y="46"/>
                  </a:cubicBezTo>
                  <a:lnTo>
                    <a:pt x="54"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8" name="Freeform 155"/>
            <p:cNvSpPr>
              <a:spLocks/>
            </p:cNvSpPr>
            <p:nvPr userDrawn="1"/>
          </p:nvSpPr>
          <p:spPr bwMode="auto">
            <a:xfrm>
              <a:off x="636588" y="533400"/>
              <a:ext cx="63500" cy="65088"/>
            </a:xfrm>
            <a:custGeom>
              <a:avLst/>
              <a:gdLst/>
              <a:ahLst/>
              <a:cxnLst>
                <a:cxn ang="0">
                  <a:pos x="48" y="93"/>
                </a:cxn>
                <a:cxn ang="0">
                  <a:pos x="207" y="146"/>
                </a:cxn>
                <a:cxn ang="0">
                  <a:pos x="115" y="34"/>
                </a:cxn>
                <a:cxn ang="0">
                  <a:pos x="158" y="0"/>
                </a:cxn>
                <a:cxn ang="0">
                  <a:pos x="288" y="174"/>
                </a:cxn>
                <a:cxn ang="0">
                  <a:pos x="244" y="209"/>
                </a:cxn>
                <a:cxn ang="0">
                  <a:pos x="91" y="159"/>
                </a:cxn>
                <a:cxn ang="0">
                  <a:pos x="188" y="260"/>
                </a:cxn>
                <a:cxn ang="0">
                  <a:pos x="155" y="292"/>
                </a:cxn>
                <a:cxn ang="0">
                  <a:pos x="0" y="140"/>
                </a:cxn>
              </a:cxnLst>
              <a:rect l="0" t="0" r="r" b="b"/>
              <a:pathLst>
                <a:path w="288" h="292">
                  <a:moveTo>
                    <a:pt x="48" y="93"/>
                  </a:moveTo>
                  <a:cubicBezTo>
                    <a:pt x="207" y="146"/>
                    <a:pt x="207" y="146"/>
                    <a:pt x="207" y="146"/>
                  </a:cubicBezTo>
                  <a:cubicBezTo>
                    <a:pt x="115" y="34"/>
                    <a:pt x="115" y="34"/>
                    <a:pt x="115" y="34"/>
                  </a:cubicBezTo>
                  <a:cubicBezTo>
                    <a:pt x="158" y="0"/>
                    <a:pt x="158" y="0"/>
                    <a:pt x="158" y="0"/>
                  </a:cubicBezTo>
                  <a:cubicBezTo>
                    <a:pt x="288" y="174"/>
                    <a:pt x="288" y="174"/>
                    <a:pt x="288" y="174"/>
                  </a:cubicBezTo>
                  <a:cubicBezTo>
                    <a:pt x="273" y="186"/>
                    <a:pt x="259" y="197"/>
                    <a:pt x="244" y="209"/>
                  </a:cubicBezTo>
                  <a:cubicBezTo>
                    <a:pt x="91" y="159"/>
                    <a:pt x="91" y="159"/>
                    <a:pt x="91" y="159"/>
                  </a:cubicBezTo>
                  <a:cubicBezTo>
                    <a:pt x="188" y="260"/>
                    <a:pt x="188" y="260"/>
                    <a:pt x="188" y="260"/>
                  </a:cubicBezTo>
                  <a:cubicBezTo>
                    <a:pt x="177" y="271"/>
                    <a:pt x="166" y="281"/>
                    <a:pt x="155" y="292"/>
                  </a:cubicBezTo>
                  <a:cubicBezTo>
                    <a:pt x="0" y="140"/>
                    <a:pt x="0" y="140"/>
                    <a:pt x="0" y="14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89" name="Freeform 156"/>
            <p:cNvSpPr>
              <a:spLocks/>
            </p:cNvSpPr>
            <p:nvPr userDrawn="1"/>
          </p:nvSpPr>
          <p:spPr bwMode="auto">
            <a:xfrm>
              <a:off x="923925" y="473075"/>
              <a:ext cx="42863" cy="52388"/>
            </a:xfrm>
            <a:custGeom>
              <a:avLst/>
              <a:gdLst/>
              <a:ahLst/>
              <a:cxnLst>
                <a:cxn ang="0">
                  <a:pos x="24" y="158"/>
                </a:cxn>
                <a:cxn ang="0">
                  <a:pos x="69" y="179"/>
                </a:cxn>
                <a:cxn ang="0">
                  <a:pos x="108" y="165"/>
                </a:cxn>
                <a:cxn ang="0">
                  <a:pos x="67" y="125"/>
                </a:cxn>
                <a:cxn ang="0">
                  <a:pos x="33" y="54"/>
                </a:cxn>
                <a:cxn ang="0">
                  <a:pos x="132" y="10"/>
                </a:cxn>
                <a:cxn ang="0">
                  <a:pos x="194" y="39"/>
                </a:cxn>
                <a:cxn ang="0">
                  <a:pos x="170" y="73"/>
                </a:cxn>
                <a:cxn ang="0">
                  <a:pos x="129" y="54"/>
                </a:cxn>
                <a:cxn ang="0">
                  <a:pos x="88" y="68"/>
                </a:cxn>
                <a:cxn ang="0">
                  <a:pos x="113" y="96"/>
                </a:cxn>
                <a:cxn ang="0">
                  <a:pos x="164" y="173"/>
                </a:cxn>
                <a:cxn ang="0">
                  <a:pos x="61" y="222"/>
                </a:cxn>
                <a:cxn ang="0">
                  <a:pos x="0" y="195"/>
                </a:cxn>
                <a:cxn ang="0">
                  <a:pos x="24" y="158"/>
                </a:cxn>
              </a:cxnLst>
              <a:rect l="0" t="0" r="r" b="b"/>
              <a:pathLst>
                <a:path w="194" h="233">
                  <a:moveTo>
                    <a:pt x="24" y="158"/>
                  </a:moveTo>
                  <a:cubicBezTo>
                    <a:pt x="35" y="165"/>
                    <a:pt x="54" y="175"/>
                    <a:pt x="69" y="179"/>
                  </a:cubicBezTo>
                  <a:cubicBezTo>
                    <a:pt x="85" y="183"/>
                    <a:pt x="104" y="184"/>
                    <a:pt x="108" y="165"/>
                  </a:cubicBezTo>
                  <a:cubicBezTo>
                    <a:pt x="113" y="146"/>
                    <a:pt x="89" y="138"/>
                    <a:pt x="67" y="125"/>
                  </a:cubicBezTo>
                  <a:cubicBezTo>
                    <a:pt x="45" y="112"/>
                    <a:pt x="24" y="94"/>
                    <a:pt x="33" y="54"/>
                  </a:cubicBezTo>
                  <a:cubicBezTo>
                    <a:pt x="44" y="10"/>
                    <a:pt x="94" y="0"/>
                    <a:pt x="132" y="10"/>
                  </a:cubicBezTo>
                  <a:cubicBezTo>
                    <a:pt x="155" y="16"/>
                    <a:pt x="175" y="26"/>
                    <a:pt x="194" y="39"/>
                  </a:cubicBezTo>
                  <a:cubicBezTo>
                    <a:pt x="170" y="73"/>
                    <a:pt x="170" y="73"/>
                    <a:pt x="170" y="73"/>
                  </a:cubicBezTo>
                  <a:cubicBezTo>
                    <a:pt x="158" y="65"/>
                    <a:pt x="140" y="57"/>
                    <a:pt x="129" y="54"/>
                  </a:cubicBezTo>
                  <a:cubicBezTo>
                    <a:pt x="103" y="48"/>
                    <a:pt x="91" y="55"/>
                    <a:pt x="88" y="68"/>
                  </a:cubicBezTo>
                  <a:cubicBezTo>
                    <a:pt x="86" y="76"/>
                    <a:pt x="90" y="85"/>
                    <a:pt x="113" y="96"/>
                  </a:cubicBezTo>
                  <a:cubicBezTo>
                    <a:pt x="163" y="120"/>
                    <a:pt x="172" y="145"/>
                    <a:pt x="164" y="173"/>
                  </a:cubicBezTo>
                  <a:cubicBezTo>
                    <a:pt x="152" y="224"/>
                    <a:pt x="107" y="233"/>
                    <a:pt x="61" y="222"/>
                  </a:cubicBezTo>
                  <a:cubicBezTo>
                    <a:pt x="40" y="217"/>
                    <a:pt x="19" y="207"/>
                    <a:pt x="0" y="195"/>
                  </a:cubicBezTo>
                  <a:lnTo>
                    <a:pt x="24" y="15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0" name="Freeform 157"/>
            <p:cNvSpPr>
              <a:spLocks noEditPoints="1"/>
            </p:cNvSpPr>
            <p:nvPr userDrawn="1"/>
          </p:nvSpPr>
          <p:spPr bwMode="auto">
            <a:xfrm>
              <a:off x="985838" y="495300"/>
              <a:ext cx="57150" cy="60325"/>
            </a:xfrm>
            <a:custGeom>
              <a:avLst/>
              <a:gdLst/>
              <a:ahLst/>
              <a:cxnLst>
                <a:cxn ang="0">
                  <a:pos x="181" y="33"/>
                </a:cxn>
                <a:cxn ang="0">
                  <a:pos x="230" y="185"/>
                </a:cxn>
                <a:cxn ang="0">
                  <a:pos x="77" y="231"/>
                </a:cxn>
                <a:cxn ang="0">
                  <a:pos x="28" y="79"/>
                </a:cxn>
                <a:cxn ang="0">
                  <a:pos x="181" y="33"/>
                </a:cxn>
                <a:cxn ang="0">
                  <a:pos x="97" y="192"/>
                </a:cxn>
                <a:cxn ang="0">
                  <a:pos x="179" y="158"/>
                </a:cxn>
                <a:cxn ang="0">
                  <a:pos x="160" y="72"/>
                </a:cxn>
                <a:cxn ang="0">
                  <a:pos x="78" y="105"/>
                </a:cxn>
                <a:cxn ang="0">
                  <a:pos x="97" y="192"/>
                </a:cxn>
              </a:cxnLst>
              <a:rect l="0" t="0" r="r" b="b"/>
              <a:pathLst>
                <a:path w="258" h="264">
                  <a:moveTo>
                    <a:pt x="181" y="33"/>
                  </a:moveTo>
                  <a:cubicBezTo>
                    <a:pt x="244" y="66"/>
                    <a:pt x="258" y="130"/>
                    <a:pt x="230" y="185"/>
                  </a:cubicBezTo>
                  <a:cubicBezTo>
                    <a:pt x="201" y="239"/>
                    <a:pt x="140" y="264"/>
                    <a:pt x="77" y="231"/>
                  </a:cubicBezTo>
                  <a:cubicBezTo>
                    <a:pt x="13" y="197"/>
                    <a:pt x="0" y="133"/>
                    <a:pt x="28" y="79"/>
                  </a:cubicBezTo>
                  <a:cubicBezTo>
                    <a:pt x="56" y="25"/>
                    <a:pt x="117" y="0"/>
                    <a:pt x="181" y="33"/>
                  </a:cubicBezTo>
                  <a:moveTo>
                    <a:pt x="97" y="192"/>
                  </a:moveTo>
                  <a:cubicBezTo>
                    <a:pt x="125" y="206"/>
                    <a:pt x="158" y="199"/>
                    <a:pt x="179" y="158"/>
                  </a:cubicBezTo>
                  <a:cubicBezTo>
                    <a:pt x="201" y="117"/>
                    <a:pt x="188" y="86"/>
                    <a:pt x="160" y="72"/>
                  </a:cubicBezTo>
                  <a:cubicBezTo>
                    <a:pt x="132" y="57"/>
                    <a:pt x="100" y="64"/>
                    <a:pt x="78" y="105"/>
                  </a:cubicBezTo>
                  <a:cubicBezTo>
                    <a:pt x="57" y="146"/>
                    <a:pt x="69" y="177"/>
                    <a:pt x="97"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1" name="Freeform 158"/>
            <p:cNvSpPr>
              <a:spLocks/>
            </p:cNvSpPr>
            <p:nvPr userDrawn="1"/>
          </p:nvSpPr>
          <p:spPr bwMode="auto">
            <a:xfrm>
              <a:off x="1149350" y="812800"/>
              <a:ext cx="50800" cy="39688"/>
            </a:xfrm>
            <a:custGeom>
              <a:avLst/>
              <a:gdLst/>
              <a:ahLst/>
              <a:cxnLst>
                <a:cxn ang="0">
                  <a:pos x="64" y="18"/>
                </a:cxn>
                <a:cxn ang="0">
                  <a:pos x="49" y="65"/>
                </a:cxn>
                <a:cxn ang="0">
                  <a:pos x="68" y="103"/>
                </a:cxn>
                <a:cxn ang="0">
                  <a:pos x="103" y="57"/>
                </a:cxn>
                <a:cxn ang="0">
                  <a:pos x="169" y="15"/>
                </a:cxn>
                <a:cxn ang="0">
                  <a:pos x="225" y="108"/>
                </a:cxn>
                <a:cxn ang="0">
                  <a:pos x="203" y="173"/>
                </a:cxn>
                <a:cxn ang="0">
                  <a:pos x="166" y="153"/>
                </a:cxn>
                <a:cxn ang="0">
                  <a:pos x="180" y="110"/>
                </a:cxn>
                <a:cxn ang="0">
                  <a:pos x="162" y="71"/>
                </a:cxn>
                <a:cxn ang="0">
                  <a:pos x="137" y="99"/>
                </a:cxn>
                <a:cxn ang="0">
                  <a:pos x="66" y="160"/>
                </a:cxn>
                <a:cxn ang="0">
                  <a:pos x="5" y="63"/>
                </a:cxn>
                <a:cxn ang="0">
                  <a:pos x="25" y="0"/>
                </a:cxn>
                <a:cxn ang="0">
                  <a:pos x="64" y="18"/>
                </a:cxn>
              </a:cxnLst>
              <a:rect l="0" t="0" r="r" b="b"/>
              <a:pathLst>
                <a:path w="230" h="173">
                  <a:moveTo>
                    <a:pt x="64" y="18"/>
                  </a:moveTo>
                  <a:cubicBezTo>
                    <a:pt x="59" y="30"/>
                    <a:pt x="51" y="50"/>
                    <a:pt x="49" y="65"/>
                  </a:cubicBezTo>
                  <a:cubicBezTo>
                    <a:pt x="47" y="82"/>
                    <a:pt x="49" y="100"/>
                    <a:pt x="68" y="103"/>
                  </a:cubicBezTo>
                  <a:cubicBezTo>
                    <a:pt x="88" y="105"/>
                    <a:pt x="92" y="81"/>
                    <a:pt x="103" y="57"/>
                  </a:cubicBezTo>
                  <a:cubicBezTo>
                    <a:pt x="113" y="33"/>
                    <a:pt x="129" y="10"/>
                    <a:pt x="169" y="15"/>
                  </a:cubicBezTo>
                  <a:cubicBezTo>
                    <a:pt x="214" y="20"/>
                    <a:pt x="230" y="68"/>
                    <a:pt x="225" y="108"/>
                  </a:cubicBezTo>
                  <a:cubicBezTo>
                    <a:pt x="222" y="131"/>
                    <a:pt x="214" y="152"/>
                    <a:pt x="203" y="173"/>
                  </a:cubicBezTo>
                  <a:cubicBezTo>
                    <a:pt x="166" y="153"/>
                    <a:pt x="166" y="153"/>
                    <a:pt x="166" y="153"/>
                  </a:cubicBezTo>
                  <a:cubicBezTo>
                    <a:pt x="173" y="140"/>
                    <a:pt x="179" y="121"/>
                    <a:pt x="180" y="110"/>
                  </a:cubicBezTo>
                  <a:cubicBezTo>
                    <a:pt x="184" y="84"/>
                    <a:pt x="175" y="73"/>
                    <a:pt x="162" y="71"/>
                  </a:cubicBezTo>
                  <a:cubicBezTo>
                    <a:pt x="154" y="70"/>
                    <a:pt x="146" y="75"/>
                    <a:pt x="137" y="99"/>
                  </a:cubicBezTo>
                  <a:cubicBezTo>
                    <a:pt x="119" y="151"/>
                    <a:pt x="96" y="163"/>
                    <a:pt x="66" y="160"/>
                  </a:cubicBezTo>
                  <a:cubicBezTo>
                    <a:pt x="15" y="153"/>
                    <a:pt x="0" y="109"/>
                    <a:pt x="5" y="63"/>
                  </a:cubicBezTo>
                  <a:cubicBezTo>
                    <a:pt x="8" y="41"/>
                    <a:pt x="16" y="19"/>
                    <a:pt x="25" y="0"/>
                  </a:cubicBezTo>
                  <a:lnTo>
                    <a:pt x="64" y="1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2" name="Freeform 159"/>
            <p:cNvSpPr>
              <a:spLocks/>
            </p:cNvSpPr>
            <p:nvPr userDrawn="1"/>
          </p:nvSpPr>
          <p:spPr bwMode="auto">
            <a:xfrm>
              <a:off x="560388" y="879475"/>
              <a:ext cx="53975" cy="47625"/>
            </a:xfrm>
            <a:custGeom>
              <a:avLst/>
              <a:gdLst/>
              <a:ahLst/>
              <a:cxnLst>
                <a:cxn ang="0">
                  <a:pos x="195" y="143"/>
                </a:cxn>
                <a:cxn ang="0">
                  <a:pos x="186" y="94"/>
                </a:cxn>
                <a:cxn ang="0">
                  <a:pos x="152" y="69"/>
                </a:cxn>
                <a:cxn ang="0">
                  <a:pos x="143" y="126"/>
                </a:cxn>
                <a:cxn ang="0">
                  <a:pos x="104" y="194"/>
                </a:cxn>
                <a:cxn ang="0">
                  <a:pos x="11" y="138"/>
                </a:cxn>
                <a:cxn ang="0">
                  <a:pos x="0" y="70"/>
                </a:cxn>
                <a:cxn ang="0">
                  <a:pos x="42" y="71"/>
                </a:cxn>
                <a:cxn ang="0">
                  <a:pos x="50" y="116"/>
                </a:cxn>
                <a:cxn ang="0">
                  <a:pos x="84" y="141"/>
                </a:cxn>
                <a:cxn ang="0">
                  <a:pos x="93" y="105"/>
                </a:cxn>
                <a:cxn ang="0">
                  <a:pos x="127" y="18"/>
                </a:cxn>
                <a:cxn ang="0">
                  <a:pos x="226" y="76"/>
                </a:cxn>
                <a:cxn ang="0">
                  <a:pos x="239" y="141"/>
                </a:cxn>
                <a:cxn ang="0">
                  <a:pos x="195" y="143"/>
                </a:cxn>
              </a:cxnLst>
              <a:rect l="0" t="0" r="r" b="b"/>
              <a:pathLst>
                <a:path w="239" h="210">
                  <a:moveTo>
                    <a:pt x="195" y="143"/>
                  </a:moveTo>
                  <a:cubicBezTo>
                    <a:pt x="194" y="129"/>
                    <a:pt x="192" y="108"/>
                    <a:pt x="186" y="94"/>
                  </a:cubicBezTo>
                  <a:cubicBezTo>
                    <a:pt x="180" y="78"/>
                    <a:pt x="171" y="62"/>
                    <a:pt x="152" y="69"/>
                  </a:cubicBezTo>
                  <a:cubicBezTo>
                    <a:pt x="134" y="76"/>
                    <a:pt x="141" y="100"/>
                    <a:pt x="143" y="126"/>
                  </a:cubicBezTo>
                  <a:cubicBezTo>
                    <a:pt x="145" y="152"/>
                    <a:pt x="142" y="179"/>
                    <a:pt x="104" y="194"/>
                  </a:cubicBezTo>
                  <a:cubicBezTo>
                    <a:pt x="61" y="210"/>
                    <a:pt x="26" y="175"/>
                    <a:pt x="11" y="138"/>
                  </a:cubicBezTo>
                  <a:cubicBezTo>
                    <a:pt x="3" y="116"/>
                    <a:pt x="0" y="93"/>
                    <a:pt x="0" y="70"/>
                  </a:cubicBezTo>
                  <a:cubicBezTo>
                    <a:pt x="42" y="71"/>
                    <a:pt x="42" y="71"/>
                    <a:pt x="42" y="71"/>
                  </a:cubicBezTo>
                  <a:cubicBezTo>
                    <a:pt x="42" y="86"/>
                    <a:pt x="46" y="105"/>
                    <a:pt x="50" y="116"/>
                  </a:cubicBezTo>
                  <a:cubicBezTo>
                    <a:pt x="59" y="140"/>
                    <a:pt x="71" y="146"/>
                    <a:pt x="84" y="141"/>
                  </a:cubicBezTo>
                  <a:cubicBezTo>
                    <a:pt x="92" y="138"/>
                    <a:pt x="97" y="130"/>
                    <a:pt x="93" y="105"/>
                  </a:cubicBezTo>
                  <a:cubicBezTo>
                    <a:pt x="85" y="50"/>
                    <a:pt x="100" y="29"/>
                    <a:pt x="127" y="18"/>
                  </a:cubicBezTo>
                  <a:cubicBezTo>
                    <a:pt x="176" y="0"/>
                    <a:pt x="210" y="32"/>
                    <a:pt x="226" y="76"/>
                  </a:cubicBezTo>
                  <a:cubicBezTo>
                    <a:pt x="234" y="96"/>
                    <a:pt x="238" y="119"/>
                    <a:pt x="239" y="141"/>
                  </a:cubicBezTo>
                  <a:lnTo>
                    <a:pt x="195" y="14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3" name="Freeform 160"/>
            <p:cNvSpPr>
              <a:spLocks noEditPoints="1"/>
            </p:cNvSpPr>
            <p:nvPr userDrawn="1"/>
          </p:nvSpPr>
          <p:spPr bwMode="auto">
            <a:xfrm>
              <a:off x="701675" y="495300"/>
              <a:ext cx="57150" cy="60325"/>
            </a:xfrm>
            <a:custGeom>
              <a:avLst/>
              <a:gdLst/>
              <a:ahLst/>
              <a:cxnLst>
                <a:cxn ang="0">
                  <a:pos x="77" y="33"/>
                </a:cxn>
                <a:cxn ang="0">
                  <a:pos x="230" y="79"/>
                </a:cxn>
                <a:cxn ang="0">
                  <a:pos x="181" y="231"/>
                </a:cxn>
                <a:cxn ang="0">
                  <a:pos x="28" y="185"/>
                </a:cxn>
                <a:cxn ang="0">
                  <a:pos x="77" y="33"/>
                </a:cxn>
                <a:cxn ang="0">
                  <a:pos x="161" y="192"/>
                </a:cxn>
                <a:cxn ang="0">
                  <a:pos x="180" y="105"/>
                </a:cxn>
                <a:cxn ang="0">
                  <a:pos x="98" y="72"/>
                </a:cxn>
                <a:cxn ang="0">
                  <a:pos x="79" y="159"/>
                </a:cxn>
                <a:cxn ang="0">
                  <a:pos x="161" y="192"/>
                </a:cxn>
              </a:cxnLst>
              <a:rect l="0" t="0" r="r" b="b"/>
              <a:pathLst>
                <a:path w="258" h="264">
                  <a:moveTo>
                    <a:pt x="77" y="33"/>
                  </a:moveTo>
                  <a:cubicBezTo>
                    <a:pt x="141" y="0"/>
                    <a:pt x="201" y="25"/>
                    <a:pt x="230" y="79"/>
                  </a:cubicBezTo>
                  <a:cubicBezTo>
                    <a:pt x="258" y="133"/>
                    <a:pt x="245" y="197"/>
                    <a:pt x="181" y="231"/>
                  </a:cubicBezTo>
                  <a:cubicBezTo>
                    <a:pt x="117" y="264"/>
                    <a:pt x="57" y="239"/>
                    <a:pt x="28" y="185"/>
                  </a:cubicBezTo>
                  <a:cubicBezTo>
                    <a:pt x="0" y="130"/>
                    <a:pt x="14" y="67"/>
                    <a:pt x="77" y="33"/>
                  </a:cubicBezTo>
                  <a:moveTo>
                    <a:pt x="161" y="192"/>
                  </a:moveTo>
                  <a:cubicBezTo>
                    <a:pt x="189" y="177"/>
                    <a:pt x="201" y="146"/>
                    <a:pt x="180" y="105"/>
                  </a:cubicBezTo>
                  <a:cubicBezTo>
                    <a:pt x="158" y="64"/>
                    <a:pt x="126" y="57"/>
                    <a:pt x="98" y="72"/>
                  </a:cubicBezTo>
                  <a:cubicBezTo>
                    <a:pt x="70" y="87"/>
                    <a:pt x="57" y="118"/>
                    <a:pt x="79" y="159"/>
                  </a:cubicBezTo>
                  <a:cubicBezTo>
                    <a:pt x="100" y="199"/>
                    <a:pt x="133" y="206"/>
                    <a:pt x="161" y="192"/>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4" name="Freeform 161"/>
            <p:cNvSpPr>
              <a:spLocks/>
            </p:cNvSpPr>
            <p:nvPr userDrawn="1"/>
          </p:nvSpPr>
          <p:spPr bwMode="auto">
            <a:xfrm>
              <a:off x="777875" y="473075"/>
              <a:ext cx="44450" cy="52388"/>
            </a:xfrm>
            <a:custGeom>
              <a:avLst/>
              <a:gdLst/>
              <a:ahLst/>
              <a:cxnLst>
                <a:cxn ang="0">
                  <a:pos x="51" y="187"/>
                </a:cxn>
                <a:cxn ang="0">
                  <a:pos x="100" y="185"/>
                </a:cxn>
                <a:cxn ang="0">
                  <a:pos x="129" y="154"/>
                </a:cxn>
                <a:cxn ang="0">
                  <a:pos x="74" y="138"/>
                </a:cxn>
                <a:cxn ang="0">
                  <a:pos x="11" y="91"/>
                </a:cxn>
                <a:cxn ang="0">
                  <a:pos x="78" y="5"/>
                </a:cxn>
                <a:cxn ang="0">
                  <a:pos x="147" y="3"/>
                </a:cxn>
                <a:cxn ang="0">
                  <a:pos x="141" y="44"/>
                </a:cxn>
                <a:cxn ang="0">
                  <a:pos x="96" y="46"/>
                </a:cxn>
                <a:cxn ang="0">
                  <a:pos x="66" y="77"/>
                </a:cxn>
                <a:cxn ang="0">
                  <a:pos x="101" y="90"/>
                </a:cxn>
                <a:cxn ang="0">
                  <a:pos x="183" y="135"/>
                </a:cxn>
                <a:cxn ang="0">
                  <a:pos x="114" y="227"/>
                </a:cxn>
                <a:cxn ang="0">
                  <a:pos x="47" y="231"/>
                </a:cxn>
                <a:cxn ang="0">
                  <a:pos x="51" y="187"/>
                </a:cxn>
              </a:cxnLst>
              <a:rect l="0" t="0" r="r" b="b"/>
              <a:pathLst>
                <a:path w="195" h="232">
                  <a:moveTo>
                    <a:pt x="51" y="187"/>
                  </a:moveTo>
                  <a:cubicBezTo>
                    <a:pt x="64" y="188"/>
                    <a:pt x="86" y="188"/>
                    <a:pt x="100" y="185"/>
                  </a:cubicBezTo>
                  <a:cubicBezTo>
                    <a:pt x="117" y="180"/>
                    <a:pt x="133" y="173"/>
                    <a:pt x="129" y="154"/>
                  </a:cubicBezTo>
                  <a:cubicBezTo>
                    <a:pt x="124" y="135"/>
                    <a:pt x="100" y="139"/>
                    <a:pt x="74" y="138"/>
                  </a:cubicBezTo>
                  <a:cubicBezTo>
                    <a:pt x="48" y="137"/>
                    <a:pt x="21" y="130"/>
                    <a:pt x="11" y="91"/>
                  </a:cubicBezTo>
                  <a:cubicBezTo>
                    <a:pt x="0" y="46"/>
                    <a:pt x="39" y="15"/>
                    <a:pt x="78" y="5"/>
                  </a:cubicBezTo>
                  <a:cubicBezTo>
                    <a:pt x="101" y="0"/>
                    <a:pt x="124" y="0"/>
                    <a:pt x="147" y="3"/>
                  </a:cubicBezTo>
                  <a:cubicBezTo>
                    <a:pt x="141" y="44"/>
                    <a:pt x="141" y="44"/>
                    <a:pt x="141" y="44"/>
                  </a:cubicBezTo>
                  <a:cubicBezTo>
                    <a:pt x="126" y="43"/>
                    <a:pt x="106" y="44"/>
                    <a:pt x="96" y="46"/>
                  </a:cubicBezTo>
                  <a:cubicBezTo>
                    <a:pt x="70" y="53"/>
                    <a:pt x="63" y="64"/>
                    <a:pt x="66" y="77"/>
                  </a:cubicBezTo>
                  <a:cubicBezTo>
                    <a:pt x="68" y="85"/>
                    <a:pt x="76" y="91"/>
                    <a:pt x="101" y="90"/>
                  </a:cubicBezTo>
                  <a:cubicBezTo>
                    <a:pt x="156" y="89"/>
                    <a:pt x="175" y="106"/>
                    <a:pt x="183" y="135"/>
                  </a:cubicBezTo>
                  <a:cubicBezTo>
                    <a:pt x="195" y="186"/>
                    <a:pt x="159" y="215"/>
                    <a:pt x="114" y="227"/>
                  </a:cubicBezTo>
                  <a:cubicBezTo>
                    <a:pt x="93" y="232"/>
                    <a:pt x="69" y="232"/>
                    <a:pt x="47" y="231"/>
                  </a:cubicBezTo>
                  <a:lnTo>
                    <a:pt x="51" y="18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5" name="Oval 162"/>
            <p:cNvSpPr>
              <a:spLocks noChangeArrowheads="1"/>
            </p:cNvSpPr>
            <p:nvPr userDrawn="1"/>
          </p:nvSpPr>
          <p:spPr bwMode="auto">
            <a:xfrm>
              <a:off x="860425" y="4794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6" name="Freeform 163"/>
            <p:cNvSpPr>
              <a:spLocks/>
            </p:cNvSpPr>
            <p:nvPr userDrawn="1"/>
          </p:nvSpPr>
          <p:spPr bwMode="auto">
            <a:xfrm>
              <a:off x="1109663" y="609600"/>
              <a:ext cx="26988" cy="26988"/>
            </a:xfrm>
            <a:custGeom>
              <a:avLst/>
              <a:gdLst/>
              <a:ahLst/>
              <a:cxnLst>
                <a:cxn ang="0">
                  <a:pos x="17" y="91"/>
                </a:cxn>
                <a:cxn ang="0">
                  <a:pos x="91" y="104"/>
                </a:cxn>
                <a:cxn ang="0">
                  <a:pos x="104" y="31"/>
                </a:cxn>
                <a:cxn ang="0">
                  <a:pos x="30" y="17"/>
                </a:cxn>
                <a:cxn ang="0">
                  <a:pos x="17" y="91"/>
                </a:cxn>
              </a:cxnLst>
              <a:rect l="0" t="0" r="r" b="b"/>
              <a:pathLst>
                <a:path w="121" h="121">
                  <a:moveTo>
                    <a:pt x="17" y="91"/>
                  </a:moveTo>
                  <a:cubicBezTo>
                    <a:pt x="33" y="115"/>
                    <a:pt x="67" y="121"/>
                    <a:pt x="91" y="104"/>
                  </a:cubicBezTo>
                  <a:cubicBezTo>
                    <a:pt x="115" y="88"/>
                    <a:pt x="121" y="55"/>
                    <a:pt x="104" y="31"/>
                  </a:cubicBezTo>
                  <a:cubicBezTo>
                    <a:pt x="88" y="6"/>
                    <a:pt x="55" y="0"/>
                    <a:pt x="30" y="17"/>
                  </a:cubicBezTo>
                  <a:cubicBezTo>
                    <a:pt x="6" y="33"/>
                    <a:pt x="0" y="67"/>
                    <a:pt x="17"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7" name="Oval 164"/>
            <p:cNvSpPr>
              <a:spLocks noChangeArrowheads="1"/>
            </p:cNvSpPr>
            <p:nvPr userDrawn="1"/>
          </p:nvSpPr>
          <p:spPr bwMode="auto">
            <a:xfrm>
              <a:off x="860425" y="1089025"/>
              <a:ext cx="23813" cy="23813"/>
            </a:xfrm>
            <a:prstGeom prst="ellipse">
              <a:avLst/>
            </a:pr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8" name="Freeform 165"/>
            <p:cNvSpPr>
              <a:spLocks/>
            </p:cNvSpPr>
            <p:nvPr userDrawn="1"/>
          </p:nvSpPr>
          <p:spPr bwMode="auto">
            <a:xfrm>
              <a:off x="608013" y="609600"/>
              <a:ext cx="26988" cy="26988"/>
            </a:xfrm>
            <a:custGeom>
              <a:avLst/>
              <a:gdLst/>
              <a:ahLst/>
              <a:cxnLst>
                <a:cxn ang="0">
                  <a:pos x="104" y="91"/>
                </a:cxn>
                <a:cxn ang="0">
                  <a:pos x="91" y="17"/>
                </a:cxn>
                <a:cxn ang="0">
                  <a:pos x="17" y="31"/>
                </a:cxn>
                <a:cxn ang="0">
                  <a:pos x="30" y="104"/>
                </a:cxn>
                <a:cxn ang="0">
                  <a:pos x="104" y="91"/>
                </a:cxn>
              </a:cxnLst>
              <a:rect l="0" t="0" r="r" b="b"/>
              <a:pathLst>
                <a:path w="121" h="121">
                  <a:moveTo>
                    <a:pt x="104" y="91"/>
                  </a:moveTo>
                  <a:cubicBezTo>
                    <a:pt x="121" y="67"/>
                    <a:pt x="115" y="33"/>
                    <a:pt x="91" y="17"/>
                  </a:cubicBezTo>
                  <a:cubicBezTo>
                    <a:pt x="67" y="0"/>
                    <a:pt x="34" y="6"/>
                    <a:pt x="17" y="31"/>
                  </a:cubicBezTo>
                  <a:cubicBezTo>
                    <a:pt x="0" y="55"/>
                    <a:pt x="6" y="88"/>
                    <a:pt x="30" y="104"/>
                  </a:cubicBezTo>
                  <a:cubicBezTo>
                    <a:pt x="55" y="121"/>
                    <a:pt x="88" y="115"/>
                    <a:pt x="104" y="91"/>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499" name="Freeform 166"/>
            <p:cNvSpPr>
              <a:spLocks/>
            </p:cNvSpPr>
            <p:nvPr userDrawn="1"/>
          </p:nvSpPr>
          <p:spPr bwMode="auto">
            <a:xfrm>
              <a:off x="822325" y="744538"/>
              <a:ext cx="95250" cy="111125"/>
            </a:xfrm>
            <a:custGeom>
              <a:avLst/>
              <a:gdLst/>
              <a:ahLst/>
              <a:cxnLst>
                <a:cxn ang="0">
                  <a:pos x="429" y="430"/>
                </a:cxn>
                <a:cxn ang="0">
                  <a:pos x="364" y="457"/>
                </a:cxn>
                <a:cxn ang="0">
                  <a:pos x="311" y="457"/>
                </a:cxn>
                <a:cxn ang="0">
                  <a:pos x="237" y="494"/>
                </a:cxn>
                <a:cxn ang="0">
                  <a:pos x="218" y="494"/>
                </a:cxn>
                <a:cxn ang="0">
                  <a:pos x="144" y="457"/>
                </a:cxn>
                <a:cxn ang="0">
                  <a:pos x="91" y="457"/>
                </a:cxn>
                <a:cxn ang="0">
                  <a:pos x="0" y="366"/>
                </a:cxn>
                <a:cxn ang="0">
                  <a:pos x="0" y="0"/>
                </a:cxn>
              </a:cxnLst>
              <a:rect l="0" t="0" r="r" b="b"/>
              <a:pathLst>
                <a:path w="429" h="494">
                  <a:moveTo>
                    <a:pt x="429" y="430"/>
                  </a:moveTo>
                  <a:cubicBezTo>
                    <a:pt x="413" y="447"/>
                    <a:pt x="390" y="457"/>
                    <a:pt x="364" y="457"/>
                  </a:cubicBezTo>
                  <a:cubicBezTo>
                    <a:pt x="311" y="457"/>
                    <a:pt x="311" y="457"/>
                    <a:pt x="311" y="457"/>
                  </a:cubicBezTo>
                  <a:cubicBezTo>
                    <a:pt x="281" y="457"/>
                    <a:pt x="254" y="472"/>
                    <a:pt x="237" y="494"/>
                  </a:cubicBezTo>
                  <a:cubicBezTo>
                    <a:pt x="218" y="494"/>
                    <a:pt x="218" y="494"/>
                    <a:pt x="218" y="494"/>
                  </a:cubicBezTo>
                  <a:cubicBezTo>
                    <a:pt x="201" y="472"/>
                    <a:pt x="174" y="457"/>
                    <a:pt x="144" y="457"/>
                  </a:cubicBezTo>
                  <a:cubicBezTo>
                    <a:pt x="91" y="457"/>
                    <a:pt x="91" y="457"/>
                    <a:pt x="91" y="457"/>
                  </a:cubicBezTo>
                  <a:cubicBezTo>
                    <a:pt x="41" y="457"/>
                    <a:pt x="0" y="416"/>
                    <a:pt x="0" y="366"/>
                  </a:cubicBezTo>
                  <a:cubicBezTo>
                    <a:pt x="0" y="0"/>
                    <a:pt x="0" y="0"/>
                    <a:pt x="0" y="0"/>
                  </a:cubicBezTo>
                </a:path>
              </a:pathLst>
            </a:custGeom>
            <a:solidFill>
              <a:srgbClr val="E3032E"/>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500" name="Freeform 167"/>
            <p:cNvSpPr>
              <a:spLocks/>
            </p:cNvSpPr>
            <p:nvPr userDrawn="1"/>
          </p:nvSpPr>
          <p:spPr bwMode="auto">
            <a:xfrm>
              <a:off x="822325" y="744538"/>
              <a:ext cx="101600" cy="96838"/>
            </a:xfrm>
            <a:custGeom>
              <a:avLst/>
              <a:gdLst/>
              <a:ahLst/>
              <a:cxnLst>
                <a:cxn ang="0">
                  <a:pos x="0" y="0"/>
                </a:cxn>
                <a:cxn ang="0">
                  <a:pos x="456" y="0"/>
                </a:cxn>
                <a:cxn ang="0">
                  <a:pos x="456" y="366"/>
                </a:cxn>
                <a:cxn ang="0">
                  <a:pos x="429" y="430"/>
                </a:cxn>
              </a:cxnLst>
              <a:rect l="0" t="0" r="r" b="b"/>
              <a:pathLst>
                <a:path w="456" h="430">
                  <a:moveTo>
                    <a:pt x="0" y="0"/>
                  </a:moveTo>
                  <a:cubicBezTo>
                    <a:pt x="456" y="0"/>
                    <a:pt x="456" y="0"/>
                    <a:pt x="456" y="0"/>
                  </a:cubicBezTo>
                  <a:cubicBezTo>
                    <a:pt x="456" y="366"/>
                    <a:pt x="456" y="366"/>
                    <a:pt x="456" y="366"/>
                  </a:cubicBezTo>
                  <a:cubicBezTo>
                    <a:pt x="456" y="391"/>
                    <a:pt x="446" y="413"/>
                    <a:pt x="429" y="43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sp>
          <p:nvSpPr>
            <p:cNvPr id="501" name="Freeform 168"/>
            <p:cNvSpPr>
              <a:spLocks noEditPoints="1"/>
            </p:cNvSpPr>
            <p:nvPr userDrawn="1"/>
          </p:nvSpPr>
          <p:spPr bwMode="auto">
            <a:xfrm>
              <a:off x="815975" y="739775"/>
              <a:ext cx="112713" cy="120650"/>
            </a:xfrm>
            <a:custGeom>
              <a:avLst/>
              <a:gdLst/>
              <a:ahLst/>
              <a:cxnLst>
                <a:cxn ang="0">
                  <a:pos x="503" y="389"/>
                </a:cxn>
                <a:cxn ang="0">
                  <a:pos x="388" y="504"/>
                </a:cxn>
                <a:cxn ang="0">
                  <a:pos x="335" y="504"/>
                </a:cxn>
                <a:cxn ang="0">
                  <a:pos x="272" y="545"/>
                </a:cxn>
                <a:cxn ang="0">
                  <a:pos x="231" y="545"/>
                </a:cxn>
                <a:cxn ang="0">
                  <a:pos x="168" y="504"/>
                </a:cxn>
                <a:cxn ang="0">
                  <a:pos x="115" y="504"/>
                </a:cxn>
                <a:cxn ang="0">
                  <a:pos x="0" y="389"/>
                </a:cxn>
                <a:cxn ang="0">
                  <a:pos x="0" y="0"/>
                </a:cxn>
                <a:cxn ang="0">
                  <a:pos x="503" y="0"/>
                </a:cxn>
                <a:cxn ang="0">
                  <a:pos x="503" y="389"/>
                </a:cxn>
                <a:cxn ang="0">
                  <a:pos x="456" y="47"/>
                </a:cxn>
                <a:cxn ang="0">
                  <a:pos x="47" y="47"/>
                </a:cxn>
                <a:cxn ang="0">
                  <a:pos x="47" y="389"/>
                </a:cxn>
                <a:cxn ang="0">
                  <a:pos x="115" y="457"/>
                </a:cxn>
                <a:cxn ang="0">
                  <a:pos x="168" y="457"/>
                </a:cxn>
                <a:cxn ang="0">
                  <a:pos x="251" y="492"/>
                </a:cxn>
                <a:cxn ang="0">
                  <a:pos x="252" y="492"/>
                </a:cxn>
                <a:cxn ang="0">
                  <a:pos x="335" y="457"/>
                </a:cxn>
                <a:cxn ang="0">
                  <a:pos x="388" y="457"/>
                </a:cxn>
                <a:cxn ang="0">
                  <a:pos x="456" y="389"/>
                </a:cxn>
                <a:cxn ang="0">
                  <a:pos x="456" y="47"/>
                </a:cxn>
              </a:cxnLst>
              <a:rect l="0" t="0" r="r" b="b"/>
              <a:pathLst>
                <a:path w="503" h="545">
                  <a:moveTo>
                    <a:pt x="503" y="389"/>
                  </a:moveTo>
                  <a:cubicBezTo>
                    <a:pt x="503" y="452"/>
                    <a:pt x="452" y="504"/>
                    <a:pt x="388" y="504"/>
                  </a:cubicBezTo>
                  <a:cubicBezTo>
                    <a:pt x="335" y="504"/>
                    <a:pt x="335" y="504"/>
                    <a:pt x="335" y="504"/>
                  </a:cubicBezTo>
                  <a:cubicBezTo>
                    <a:pt x="307" y="504"/>
                    <a:pt x="282" y="521"/>
                    <a:pt x="272" y="545"/>
                  </a:cubicBezTo>
                  <a:cubicBezTo>
                    <a:pt x="231" y="545"/>
                    <a:pt x="231" y="545"/>
                    <a:pt x="231" y="545"/>
                  </a:cubicBezTo>
                  <a:cubicBezTo>
                    <a:pt x="221" y="521"/>
                    <a:pt x="197" y="504"/>
                    <a:pt x="168" y="504"/>
                  </a:cubicBezTo>
                  <a:cubicBezTo>
                    <a:pt x="115" y="504"/>
                    <a:pt x="115" y="504"/>
                    <a:pt x="115" y="504"/>
                  </a:cubicBezTo>
                  <a:cubicBezTo>
                    <a:pt x="51" y="504"/>
                    <a:pt x="0" y="452"/>
                    <a:pt x="0" y="389"/>
                  </a:cubicBezTo>
                  <a:cubicBezTo>
                    <a:pt x="0" y="0"/>
                    <a:pt x="0" y="0"/>
                    <a:pt x="0" y="0"/>
                  </a:cubicBezTo>
                  <a:cubicBezTo>
                    <a:pt x="503" y="0"/>
                    <a:pt x="503" y="0"/>
                    <a:pt x="503" y="0"/>
                  </a:cubicBezTo>
                  <a:lnTo>
                    <a:pt x="503" y="389"/>
                  </a:lnTo>
                  <a:close/>
                  <a:moveTo>
                    <a:pt x="456" y="47"/>
                  </a:moveTo>
                  <a:cubicBezTo>
                    <a:pt x="47" y="47"/>
                    <a:pt x="47" y="47"/>
                    <a:pt x="47" y="47"/>
                  </a:cubicBezTo>
                  <a:cubicBezTo>
                    <a:pt x="47" y="389"/>
                    <a:pt x="47" y="389"/>
                    <a:pt x="47" y="389"/>
                  </a:cubicBezTo>
                  <a:cubicBezTo>
                    <a:pt x="47" y="426"/>
                    <a:pt x="77" y="457"/>
                    <a:pt x="115" y="457"/>
                  </a:cubicBezTo>
                  <a:cubicBezTo>
                    <a:pt x="168" y="457"/>
                    <a:pt x="168" y="457"/>
                    <a:pt x="168" y="457"/>
                  </a:cubicBezTo>
                  <a:cubicBezTo>
                    <a:pt x="201" y="457"/>
                    <a:pt x="230" y="470"/>
                    <a:pt x="251" y="492"/>
                  </a:cubicBezTo>
                  <a:cubicBezTo>
                    <a:pt x="252" y="492"/>
                    <a:pt x="252" y="492"/>
                    <a:pt x="252" y="492"/>
                  </a:cubicBezTo>
                  <a:cubicBezTo>
                    <a:pt x="273" y="470"/>
                    <a:pt x="302" y="457"/>
                    <a:pt x="335" y="457"/>
                  </a:cubicBezTo>
                  <a:cubicBezTo>
                    <a:pt x="388" y="457"/>
                    <a:pt x="388" y="457"/>
                    <a:pt x="388" y="457"/>
                  </a:cubicBezTo>
                  <a:cubicBezTo>
                    <a:pt x="426" y="457"/>
                    <a:pt x="456" y="426"/>
                    <a:pt x="456" y="389"/>
                  </a:cubicBezTo>
                  <a:lnTo>
                    <a:pt x="456"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nl-NL"/>
            </a:p>
          </p:txBody>
        </p:sp>
      </p:grpSp>
      <p:sp>
        <p:nvSpPr>
          <p:cNvPr id="174" name="Rechthoek 173"/>
          <p:cNvSpPr/>
          <p:nvPr userDrawn="1"/>
        </p:nvSpPr>
        <p:spPr>
          <a:xfrm>
            <a:off x="1833384" y="1692894"/>
            <a:ext cx="6660000" cy="255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noFill/>
              </a:ln>
            </a:endParaRPr>
          </a:p>
        </p:txBody>
      </p:sp>
      <p:cxnSp>
        <p:nvCxnSpPr>
          <p:cNvPr id="10" name="Rechte verbindingslijn 9"/>
          <p:cNvCxnSpPr/>
          <p:nvPr userDrawn="1"/>
        </p:nvCxnSpPr>
        <p:spPr bwMode="white">
          <a:xfrm>
            <a:off x="2094196" y="3334040"/>
            <a:ext cx="4068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ijdelijke aanduiding voor voettekst 4"/>
          <p:cNvSpPr>
            <a:spLocks noGrp="1"/>
          </p:cNvSpPr>
          <p:nvPr>
            <p:ph type="ftr" sz="quarter" idx="11"/>
          </p:nvPr>
        </p:nvSpPr>
        <p:spPr>
          <a:xfrm>
            <a:off x="10152000" y="7534800"/>
            <a:ext cx="36000" cy="36000"/>
          </a:xfrm>
        </p:spPr>
        <p:txBody>
          <a:bodyPr/>
          <a:lstStyle>
            <a:lvl1pPr>
              <a:defRPr sz="100">
                <a:solidFill>
                  <a:srgbClr val="211C1C"/>
                </a:solidFill>
              </a:defRPr>
            </a:lvl1pPr>
          </a:lstStyle>
          <a:p>
            <a:r>
              <a:rPr lang="nl-NL"/>
              <a:t>Via Invoegen | Koptekst en Voettekst invoegen Subafdeling&lt;2spaties&gt;|&lt;2spaties&gt;Titel van de presentatie</a:t>
            </a:r>
          </a:p>
        </p:txBody>
      </p:sp>
      <p:sp>
        <p:nvSpPr>
          <p:cNvPr id="176" name="Tijdelijke aanduiding voor dianummer 5"/>
          <p:cNvSpPr>
            <a:spLocks noGrp="1"/>
          </p:cNvSpPr>
          <p:nvPr>
            <p:ph type="sldNum" sz="quarter" idx="12"/>
          </p:nvPr>
        </p:nvSpPr>
        <p:spPr>
          <a:xfrm>
            <a:off x="10152000" y="7534800"/>
            <a:ext cx="36000" cy="36000"/>
          </a:xfrm>
        </p:spPr>
        <p:txBody>
          <a:bodyPr/>
          <a:lstStyle>
            <a:lvl1pPr>
              <a:defRPr sz="100">
                <a:solidFill>
                  <a:srgbClr val="211C1C"/>
                </a:solidFill>
              </a:defRPr>
            </a:lvl1pPr>
          </a:lstStyle>
          <a:p>
            <a:fld id="{1336C48C-F87C-4E4B-81EF-5027B17D1F61}" type="slidenum">
              <a:rPr lang="nl-NL" smtClean="0"/>
              <a:pPr/>
              <a:t>‹#›</a:t>
            </a:fld>
            <a:endParaRPr lang="nl-NL"/>
          </a:p>
        </p:txBody>
      </p:sp>
      <p:sp>
        <p:nvSpPr>
          <p:cNvPr id="177" name="Tijdelijke aanduiding voor tekst 15"/>
          <p:cNvSpPr>
            <a:spLocks noGrp="1" noChangeAspect="1"/>
          </p:cNvSpPr>
          <p:nvPr>
            <p:ph type="body" sz="quarter" idx="14" hasCustomPrompt="1"/>
          </p:nvPr>
        </p:nvSpPr>
        <p:spPr>
          <a:xfrm>
            <a:off x="4964113" y="432909"/>
            <a:ext cx="3529012" cy="792000"/>
          </a:xfrm>
        </p:spPr>
        <p:txBody>
          <a:bodyPr/>
          <a:lstStyle>
            <a:lvl1pPr algn="r">
              <a:defRPr sz="1200" b="0" baseline="0">
                <a:solidFill>
                  <a:schemeClr val="bg1"/>
                </a:solidFill>
              </a:defRPr>
            </a:lvl1pPr>
          </a:lstStyle>
          <a:p>
            <a:pPr lvl="0"/>
            <a:r>
              <a:rPr lang="nl-NL"/>
              <a:t>Faculteitsnaam (bold), Subafdeling daaronder totaal max. 4 regels</a:t>
            </a:r>
          </a:p>
          <a:p>
            <a:pPr lvl="0"/>
            <a:endParaRPr lang="nl-NL"/>
          </a:p>
        </p:txBody>
      </p:sp>
      <p:sp>
        <p:nvSpPr>
          <p:cNvPr id="2" name="Titel 1"/>
          <p:cNvSpPr>
            <a:spLocks noGrp="1"/>
          </p:cNvSpPr>
          <p:nvPr userDrawn="1">
            <p:ph type="ctrTitle"/>
          </p:nvPr>
        </p:nvSpPr>
        <p:spPr bwMode="white">
          <a:xfrm>
            <a:off x="2088000" y="1834998"/>
            <a:ext cx="6120000" cy="1470025"/>
          </a:xfrm>
        </p:spPr>
        <p:txBody>
          <a:bodyPr anchor="t" anchorCtr="0"/>
          <a:lstStyle>
            <a:lvl1pPr algn="l">
              <a:defRPr sz="4200">
                <a:solidFill>
                  <a:schemeClr val="tx1"/>
                </a:solidFill>
              </a:defRPr>
            </a:lvl1pPr>
          </a:lstStyle>
          <a:p>
            <a:r>
              <a:rPr lang="en-US"/>
              <a:t>Click to edit Master title style</a:t>
            </a:r>
            <a:endParaRPr lang="nl-NL"/>
          </a:p>
        </p:txBody>
      </p:sp>
      <p:sp>
        <p:nvSpPr>
          <p:cNvPr id="4" name="Tijdelijke aanduiding voor datum 3"/>
          <p:cNvSpPr>
            <a:spLocks noGrp="1"/>
          </p:cNvSpPr>
          <p:nvPr userDrawn="1">
            <p:ph type="dt" sz="half" idx="10"/>
          </p:nvPr>
        </p:nvSpPr>
        <p:spPr bwMode="white">
          <a:xfrm>
            <a:off x="2088000" y="6139993"/>
            <a:ext cx="2133600" cy="365125"/>
          </a:xfrm>
        </p:spPr>
        <p:txBody>
          <a:bodyPr/>
          <a:lstStyle>
            <a:lvl1pPr algn="l">
              <a:defRPr sz="1200" b="0">
                <a:solidFill>
                  <a:schemeClr val="bg1"/>
                </a:solidFill>
              </a:defRPr>
            </a:lvl1pPr>
          </a:lstStyle>
          <a:p>
            <a:fld id="{B7ED89B0-F100-4089-B9EE-FCEF3EB5AD78}" type="datetime4">
              <a:rPr lang="nl-NL" smtClean="0"/>
              <a:pPr/>
              <a:t>23 november 2017</a:t>
            </a:fld>
            <a:endParaRPr lang="nl-NL"/>
          </a:p>
        </p:txBody>
      </p:sp>
      <p:sp>
        <p:nvSpPr>
          <p:cNvPr id="3" name="Ondertitel 2"/>
          <p:cNvSpPr>
            <a:spLocks noGrp="1"/>
          </p:cNvSpPr>
          <p:nvPr userDrawn="1">
            <p:ph type="subTitle" idx="1" hasCustomPrompt="1"/>
          </p:nvPr>
        </p:nvSpPr>
        <p:spPr bwMode="white">
          <a:xfrm>
            <a:off x="2088000" y="3482165"/>
            <a:ext cx="6120000" cy="2880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Voornaam Achternaam</a:t>
            </a:r>
          </a:p>
        </p:txBody>
      </p:sp>
      <p:sp>
        <p:nvSpPr>
          <p:cNvPr id="9" name="Tijdelijke aanduiding voor tekst 8"/>
          <p:cNvSpPr>
            <a:spLocks noGrp="1"/>
          </p:cNvSpPr>
          <p:nvPr userDrawn="1">
            <p:ph type="body" sz="quarter" idx="13" hasCustomPrompt="1"/>
          </p:nvPr>
        </p:nvSpPr>
        <p:spPr bwMode="white">
          <a:xfrm>
            <a:off x="2088000" y="3781579"/>
            <a:ext cx="6120000" cy="288000"/>
          </a:xfrm>
        </p:spPr>
        <p:txBody>
          <a:bodyPr/>
          <a:lstStyle>
            <a:lvl1pPr>
              <a:defRPr b="0">
                <a:solidFill>
                  <a:schemeClr val="tx1"/>
                </a:solidFill>
              </a:defRPr>
            </a:lvl1pPr>
          </a:lstStyle>
          <a:p>
            <a:pPr lvl="0"/>
            <a:r>
              <a:rPr lang="nl-NL"/>
              <a:t>Functieomschrijving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lvl1pPr>
              <a:lnSpc>
                <a:spcPct val="110000"/>
              </a:lnSpc>
              <a:defRPr/>
            </a:lvl1pPr>
            <a:lvl2pPr>
              <a:lnSpc>
                <a:spcPct val="110000"/>
              </a:lnSpc>
              <a:defRPr/>
            </a:lvl2pPr>
            <a:lvl3pPr>
              <a:lnSpc>
                <a:spcPct val="110000"/>
              </a:lnSpc>
              <a:spcBef>
                <a:spcPts val="2100"/>
              </a:spcBef>
              <a:defRPr/>
            </a:lvl3pPr>
            <a:lvl4pPr>
              <a:lnSpc>
                <a:spcPct val="110000"/>
              </a:lnSpc>
              <a:spcBef>
                <a:spcPts val="2100"/>
              </a:spcBef>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BA80ADFB-6A5C-4BBE-BF99-0260409B417B}" type="datetime4">
              <a:rPr lang="nl-NL" smtClean="0"/>
              <a:pPr/>
              <a:t>23 november 2017</a:t>
            </a:fld>
            <a:endParaRPr lang="nl-NL"/>
          </a:p>
        </p:txBody>
      </p:sp>
      <p:sp>
        <p:nvSpPr>
          <p:cNvPr id="5" name="Tijdelijke aanduiding voor voettekst 4"/>
          <p:cNvSpPr>
            <a:spLocks noGrp="1"/>
          </p:cNvSpPr>
          <p:nvPr>
            <p:ph type="ftr" sz="quarter" idx="11"/>
          </p:nvPr>
        </p:nvSpPr>
        <p:spPr/>
        <p:txBody>
          <a:bodyPr/>
          <a:lstStyle/>
          <a:p>
            <a:r>
              <a:rPr lang="nl-NL"/>
              <a:t>Via Invoegen | Koptekst en Voettekst invoegen Subafdeling&lt;2spaties&gt;|&lt;2spaties&gt;Titel van de presentatie</a:t>
            </a:r>
          </a:p>
        </p:txBody>
      </p:sp>
      <p:sp>
        <p:nvSpPr>
          <p:cNvPr id="6" name="Tijdelijke aanduiding voor dianummer 5"/>
          <p:cNvSpPr>
            <a:spLocks noGrp="1"/>
          </p:cNvSpPr>
          <p:nvPr>
            <p:ph type="sldNum" sz="quarter" idx="12"/>
          </p:nvPr>
        </p:nvSpPr>
        <p:spPr/>
        <p:txBody>
          <a:bodyPr/>
          <a:lstStyle/>
          <a:p>
            <a:fld id="{1336C48C-F87C-4E4B-81EF-5027B17D1F61}" type="slidenum">
              <a:rPr lang="nl-NL" smtClean="0"/>
              <a:pPr/>
              <a:t>‹#›</a:t>
            </a:fld>
            <a:endParaRPr lang="nl-NL"/>
          </a:p>
        </p:txBody>
      </p:sp>
      <p:sp>
        <p:nvSpPr>
          <p:cNvPr id="7" name="Tijdelijke aanduiding voor tekst 15"/>
          <p:cNvSpPr>
            <a:spLocks noGrp="1" noChangeAspect="1"/>
          </p:cNvSpPr>
          <p:nvPr>
            <p:ph type="body" sz="quarter" idx="14" hasCustomPrompt="1"/>
          </p:nvPr>
        </p:nvSpPr>
        <p:spPr>
          <a:xfrm>
            <a:off x="4964113" y="162690"/>
            <a:ext cx="3529012" cy="396000"/>
          </a:xfrm>
        </p:spPr>
        <p:txBody>
          <a:bodyPr/>
          <a:lstStyle>
            <a:lvl1pPr algn="r">
              <a:defRPr sz="1050" b="0" baseline="0">
                <a:solidFill>
                  <a:schemeClr val="tx1"/>
                </a:solidFill>
              </a:defRPr>
            </a:lvl1pPr>
          </a:lstStyle>
          <a:p>
            <a:pPr lvl="0"/>
            <a:r>
              <a:rPr lang="nl-NL"/>
              <a:t>Afdeling max. 2 regels</a:t>
            </a:r>
          </a:p>
          <a:p>
            <a:pPr lvl="0"/>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somming">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88000" y="1620000"/>
            <a:ext cx="7308000" cy="3672000"/>
          </a:xfrm>
        </p:spPr>
        <p:txBody>
          <a:bodyPr/>
          <a:lstStyle>
            <a:lvl1pPr marL="270000" indent="-270000">
              <a:lnSpc>
                <a:spcPct val="110000"/>
              </a:lnSpc>
              <a:buFont typeface="Verdana" pitchFamily="34" charset="0"/>
              <a:buChar char="•"/>
              <a:defRPr/>
            </a:lvl1pPr>
            <a:lvl2pPr marL="270000" indent="-270000">
              <a:lnSpc>
                <a:spcPct val="110000"/>
              </a:lnSpc>
              <a:spcBef>
                <a:spcPts val="2100"/>
              </a:spcBef>
              <a:buFont typeface="Verdana" pitchFamily="34" charset="0"/>
              <a:buChar char="•"/>
              <a:defRPr/>
            </a:lvl2pPr>
            <a:lvl3pPr marL="540000">
              <a:lnSpc>
                <a:spcPct val="110000"/>
              </a:lnSpc>
              <a:defRPr/>
            </a:lvl3pPr>
            <a:lvl4pPr marL="810000">
              <a:lnSpc>
                <a:spcPct val="110000"/>
              </a:lnSpc>
              <a:defRPr/>
            </a:lvl4pPr>
            <a:lvl5pPr marL="1080000">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18EEDCE7-E1D5-4D9C-B315-3F075C804EA4}" type="datetime4">
              <a:rPr lang="nl-NL" smtClean="0"/>
              <a:pPr/>
              <a:t>23 november 2017</a:t>
            </a:fld>
            <a:endParaRPr lang="nl-NL"/>
          </a:p>
        </p:txBody>
      </p:sp>
      <p:sp>
        <p:nvSpPr>
          <p:cNvPr id="5" name="Tijdelijke aanduiding voor voettekst 4"/>
          <p:cNvSpPr>
            <a:spLocks noGrp="1"/>
          </p:cNvSpPr>
          <p:nvPr>
            <p:ph type="ftr" sz="quarter" idx="11"/>
          </p:nvPr>
        </p:nvSpPr>
        <p:spPr/>
        <p:txBody>
          <a:bodyPr/>
          <a:lstStyle/>
          <a:p>
            <a:r>
              <a:rPr lang="nl-NL"/>
              <a:t>Via Invoegen | Koptekst en Voettekst invoegen Subafdeling&lt;2spaties&gt;|&lt;2spaties&gt;Titel van de presentatie</a:t>
            </a:r>
          </a:p>
        </p:txBody>
      </p:sp>
      <p:sp>
        <p:nvSpPr>
          <p:cNvPr id="6" name="Tijdelijke aanduiding voor dianummer 5"/>
          <p:cNvSpPr>
            <a:spLocks noGrp="1"/>
          </p:cNvSpPr>
          <p:nvPr>
            <p:ph type="sldNum" sz="quarter" idx="12"/>
          </p:nvPr>
        </p:nvSpPr>
        <p:spPr/>
        <p:txBody>
          <a:bodyPr/>
          <a:lstStyle/>
          <a:p>
            <a:fld id="{1336C48C-F87C-4E4B-81EF-5027B17D1F61}" type="slidenum">
              <a:rPr lang="nl-NL" smtClean="0"/>
              <a:pPr/>
              <a:t>‹#›</a:t>
            </a:fld>
            <a:endParaRPr lang="nl-NL"/>
          </a:p>
        </p:txBody>
      </p:sp>
      <p:sp>
        <p:nvSpPr>
          <p:cNvPr id="8" name="Tijdelijke aanduiding voor tekst 15"/>
          <p:cNvSpPr>
            <a:spLocks noGrp="1" noChangeAspect="1"/>
          </p:cNvSpPr>
          <p:nvPr>
            <p:ph type="body" sz="quarter" idx="15" hasCustomPrompt="1"/>
          </p:nvPr>
        </p:nvSpPr>
        <p:spPr>
          <a:xfrm>
            <a:off x="4964113" y="162690"/>
            <a:ext cx="3529012" cy="396000"/>
          </a:xfrm>
        </p:spPr>
        <p:txBody>
          <a:bodyPr/>
          <a:lstStyle>
            <a:lvl1pPr algn="r">
              <a:defRPr sz="1050" b="0" baseline="0">
                <a:solidFill>
                  <a:schemeClr val="tx1"/>
                </a:solidFill>
              </a:defRPr>
            </a:lvl1pPr>
          </a:lstStyle>
          <a:p>
            <a:pPr lvl="0"/>
            <a:r>
              <a:rPr lang="nl-NL"/>
              <a:t>Afdeling max. 2 regels</a:t>
            </a:r>
          </a:p>
          <a:p>
            <a:pPr lvl="0"/>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links, foto rechts">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88000" y="1634400"/>
            <a:ext cx="3492000" cy="36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3ECADDDF-BD61-44EC-8168-11B6215A36AE}" type="datetime4">
              <a:rPr lang="nl-NL" smtClean="0"/>
              <a:pPr/>
              <a:t>23 november 2017</a:t>
            </a:fld>
            <a:endParaRPr lang="nl-NL"/>
          </a:p>
        </p:txBody>
      </p:sp>
      <p:sp>
        <p:nvSpPr>
          <p:cNvPr id="5" name="Tijdelijke aanduiding voor voettekst 4"/>
          <p:cNvSpPr>
            <a:spLocks noGrp="1"/>
          </p:cNvSpPr>
          <p:nvPr>
            <p:ph type="ftr" sz="quarter" idx="11"/>
          </p:nvPr>
        </p:nvSpPr>
        <p:spPr/>
        <p:txBody>
          <a:bodyPr/>
          <a:lstStyle/>
          <a:p>
            <a:r>
              <a:rPr lang="nl-NL"/>
              <a:t>Via Invoegen | Koptekst en Voettekst invoegen Subafdeling&lt;2spaties&gt;|&lt;2spaties&gt;Titel van de presentatie</a:t>
            </a:r>
          </a:p>
        </p:txBody>
      </p:sp>
      <p:sp>
        <p:nvSpPr>
          <p:cNvPr id="6" name="Tijdelijke aanduiding voor dianummer 5"/>
          <p:cNvSpPr>
            <a:spLocks noGrp="1"/>
          </p:cNvSpPr>
          <p:nvPr>
            <p:ph type="sldNum" sz="quarter" idx="12"/>
          </p:nvPr>
        </p:nvSpPr>
        <p:spPr/>
        <p:txBody>
          <a:bodyPr/>
          <a:lstStyle/>
          <a:p>
            <a:fld id="{1336C48C-F87C-4E4B-81EF-5027B17D1F61}" type="slidenum">
              <a:rPr lang="nl-NL" smtClean="0"/>
              <a:pPr/>
              <a:t>‹#›</a:t>
            </a:fld>
            <a:endParaRPr lang="nl-NL"/>
          </a:p>
        </p:txBody>
      </p:sp>
      <p:sp>
        <p:nvSpPr>
          <p:cNvPr id="9" name="Tijdelijke aanduiding voor afbeelding 8"/>
          <p:cNvSpPr>
            <a:spLocks noGrp="1"/>
          </p:cNvSpPr>
          <p:nvPr>
            <p:ph type="pic" sz="quarter" idx="13"/>
          </p:nvPr>
        </p:nvSpPr>
        <p:spPr>
          <a:xfrm>
            <a:off x="4968000" y="1702396"/>
            <a:ext cx="3492000" cy="2520000"/>
          </a:xfrm>
        </p:spPr>
        <p:txBody>
          <a:bodyPr/>
          <a:lstStyle/>
          <a:p>
            <a:r>
              <a:rPr lang="en-US"/>
              <a:t>Click icon to add picture</a:t>
            </a:r>
            <a:endParaRPr lang="nl-NL"/>
          </a:p>
        </p:txBody>
      </p:sp>
      <p:sp>
        <p:nvSpPr>
          <p:cNvPr id="11" name="Tijdelijke aanduiding voor tekst 10"/>
          <p:cNvSpPr>
            <a:spLocks noGrp="1"/>
          </p:cNvSpPr>
          <p:nvPr>
            <p:ph type="body" sz="quarter" idx="14" hasCustomPrompt="1"/>
          </p:nvPr>
        </p:nvSpPr>
        <p:spPr>
          <a:xfrm>
            <a:off x="4968000" y="4329264"/>
            <a:ext cx="3492000" cy="1008000"/>
          </a:xfrm>
        </p:spPr>
        <p:txBody>
          <a:bodyPr/>
          <a:lstStyle>
            <a:lvl1pPr>
              <a:defRPr sz="1300" b="0"/>
            </a:lvl1pPr>
          </a:lstStyle>
          <a:p>
            <a:pPr lvl="0"/>
            <a:r>
              <a:rPr lang="nl-NL"/>
              <a:t>Fotobijschrift</a:t>
            </a:r>
          </a:p>
        </p:txBody>
      </p:sp>
      <p:sp>
        <p:nvSpPr>
          <p:cNvPr id="10" name="Tijdelijke aanduiding voor tekst 15"/>
          <p:cNvSpPr>
            <a:spLocks noGrp="1" noChangeAspect="1"/>
          </p:cNvSpPr>
          <p:nvPr>
            <p:ph type="body" sz="quarter" idx="16" hasCustomPrompt="1"/>
          </p:nvPr>
        </p:nvSpPr>
        <p:spPr>
          <a:xfrm>
            <a:off x="4964113" y="162690"/>
            <a:ext cx="3529012" cy="396000"/>
          </a:xfrm>
        </p:spPr>
        <p:txBody>
          <a:bodyPr/>
          <a:lstStyle>
            <a:lvl1pPr algn="r">
              <a:defRPr sz="1050" b="0" baseline="0">
                <a:solidFill>
                  <a:schemeClr val="tx1"/>
                </a:solidFill>
              </a:defRPr>
            </a:lvl1pPr>
          </a:lstStyle>
          <a:p>
            <a:pPr lvl="0"/>
            <a:r>
              <a:rPr lang="nl-NL"/>
              <a:t>Afdeling max. 2 regels</a:t>
            </a:r>
          </a:p>
          <a:p>
            <a:pPr lvl="0"/>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links, foto rechts">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ACDD3E9-72DC-4D8C-BC90-2839F885E7DC}" type="datetime4">
              <a:rPr lang="nl-NL" smtClean="0"/>
              <a:pPr/>
              <a:t>23 november 2017</a:t>
            </a:fld>
            <a:endParaRPr lang="nl-NL"/>
          </a:p>
        </p:txBody>
      </p:sp>
      <p:sp>
        <p:nvSpPr>
          <p:cNvPr id="5" name="Tijdelijke aanduiding voor voettekst 4"/>
          <p:cNvSpPr>
            <a:spLocks noGrp="1"/>
          </p:cNvSpPr>
          <p:nvPr>
            <p:ph type="ftr" sz="quarter" idx="11"/>
          </p:nvPr>
        </p:nvSpPr>
        <p:spPr/>
        <p:txBody>
          <a:bodyPr/>
          <a:lstStyle/>
          <a:p>
            <a:r>
              <a:rPr lang="nl-NL"/>
              <a:t>Via Invoegen | Koptekst en Voettekst invoegen Subafdeling&lt;2spaties&gt;|&lt;2spaties&gt;Titel van de presentatie</a:t>
            </a:r>
          </a:p>
        </p:txBody>
      </p:sp>
      <p:sp>
        <p:nvSpPr>
          <p:cNvPr id="6" name="Tijdelijke aanduiding voor dianummer 5"/>
          <p:cNvSpPr>
            <a:spLocks noGrp="1"/>
          </p:cNvSpPr>
          <p:nvPr>
            <p:ph type="sldNum" sz="quarter" idx="12"/>
          </p:nvPr>
        </p:nvSpPr>
        <p:spPr/>
        <p:txBody>
          <a:bodyPr/>
          <a:lstStyle/>
          <a:p>
            <a:fld id="{1336C48C-F87C-4E4B-81EF-5027B17D1F61}" type="slidenum">
              <a:rPr lang="nl-NL" smtClean="0"/>
              <a:pPr/>
              <a:t>‹#›</a:t>
            </a:fld>
            <a:endParaRPr lang="nl-NL"/>
          </a:p>
        </p:txBody>
      </p:sp>
      <p:sp>
        <p:nvSpPr>
          <p:cNvPr id="9" name="Tijdelijke aanduiding voor afbeelding 8"/>
          <p:cNvSpPr>
            <a:spLocks noGrp="1"/>
          </p:cNvSpPr>
          <p:nvPr>
            <p:ph type="pic" sz="quarter" idx="13"/>
          </p:nvPr>
        </p:nvSpPr>
        <p:spPr>
          <a:xfrm>
            <a:off x="4968000" y="1702396"/>
            <a:ext cx="3492000" cy="2520000"/>
          </a:xfrm>
        </p:spPr>
        <p:txBody>
          <a:bodyPr/>
          <a:lstStyle/>
          <a:p>
            <a:r>
              <a:rPr lang="en-US"/>
              <a:t>Click icon to add picture</a:t>
            </a:r>
            <a:endParaRPr lang="nl-NL"/>
          </a:p>
        </p:txBody>
      </p:sp>
      <p:sp>
        <p:nvSpPr>
          <p:cNvPr id="7" name="Tijdelijke aanduiding voor afbeelding 8"/>
          <p:cNvSpPr>
            <a:spLocks noGrp="1"/>
          </p:cNvSpPr>
          <p:nvPr>
            <p:ph type="pic" sz="quarter" idx="14"/>
          </p:nvPr>
        </p:nvSpPr>
        <p:spPr>
          <a:xfrm>
            <a:off x="1188000" y="1705934"/>
            <a:ext cx="3492000" cy="2520000"/>
          </a:xfrm>
        </p:spPr>
        <p:txBody>
          <a:bodyPr/>
          <a:lstStyle/>
          <a:p>
            <a:r>
              <a:rPr lang="en-US"/>
              <a:t>Click icon to add picture</a:t>
            </a:r>
            <a:endParaRPr lang="nl-NL"/>
          </a:p>
        </p:txBody>
      </p:sp>
      <p:sp>
        <p:nvSpPr>
          <p:cNvPr id="8" name="Tijdelijke aanduiding voor tekst 10"/>
          <p:cNvSpPr>
            <a:spLocks noGrp="1"/>
          </p:cNvSpPr>
          <p:nvPr>
            <p:ph type="body" sz="quarter" idx="15" hasCustomPrompt="1"/>
          </p:nvPr>
        </p:nvSpPr>
        <p:spPr>
          <a:xfrm>
            <a:off x="4968000" y="4329264"/>
            <a:ext cx="3492000" cy="1008000"/>
          </a:xfrm>
        </p:spPr>
        <p:txBody>
          <a:bodyPr/>
          <a:lstStyle>
            <a:lvl1pPr>
              <a:defRPr sz="1300" b="0"/>
            </a:lvl1pPr>
          </a:lstStyle>
          <a:p>
            <a:pPr lvl="0"/>
            <a:r>
              <a:rPr lang="nl-NL"/>
              <a:t>Fotobijschrift</a:t>
            </a:r>
          </a:p>
        </p:txBody>
      </p:sp>
      <p:sp>
        <p:nvSpPr>
          <p:cNvPr id="10" name="Tijdelijke aanduiding voor tekst 10"/>
          <p:cNvSpPr>
            <a:spLocks noGrp="1"/>
          </p:cNvSpPr>
          <p:nvPr>
            <p:ph type="body" sz="quarter" idx="16" hasCustomPrompt="1"/>
          </p:nvPr>
        </p:nvSpPr>
        <p:spPr>
          <a:xfrm>
            <a:off x="1188000" y="4329264"/>
            <a:ext cx="3492000" cy="1008000"/>
          </a:xfrm>
        </p:spPr>
        <p:txBody>
          <a:bodyPr/>
          <a:lstStyle>
            <a:lvl1pPr>
              <a:defRPr sz="1300" b="0"/>
            </a:lvl1pPr>
          </a:lstStyle>
          <a:p>
            <a:pPr lvl="0"/>
            <a:r>
              <a:rPr lang="nl-NL"/>
              <a:t>Fotobijschrift</a:t>
            </a:r>
          </a:p>
        </p:txBody>
      </p:sp>
      <p:sp>
        <p:nvSpPr>
          <p:cNvPr id="12" name="Tijdelijke aanduiding voor tekst 15"/>
          <p:cNvSpPr>
            <a:spLocks noGrp="1" noChangeAspect="1"/>
          </p:cNvSpPr>
          <p:nvPr>
            <p:ph type="body" sz="quarter" idx="18" hasCustomPrompt="1"/>
          </p:nvPr>
        </p:nvSpPr>
        <p:spPr>
          <a:xfrm>
            <a:off x="4964113" y="162690"/>
            <a:ext cx="3529012" cy="396000"/>
          </a:xfrm>
        </p:spPr>
        <p:txBody>
          <a:bodyPr/>
          <a:lstStyle>
            <a:lvl1pPr algn="r">
              <a:defRPr sz="1050" b="0" baseline="0">
                <a:solidFill>
                  <a:schemeClr val="tx1"/>
                </a:solidFill>
              </a:defRPr>
            </a:lvl1pPr>
          </a:lstStyle>
          <a:p>
            <a:pPr lvl="0"/>
            <a:r>
              <a:rPr lang="nl-NL"/>
              <a:t>Afdeling max. 2 regels</a:t>
            </a:r>
          </a:p>
          <a:p>
            <a:pPr lvl="0"/>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0" y="707396"/>
            <a:ext cx="9151200" cy="6156000"/>
          </a:xfrm>
        </p:spPr>
        <p:txBody>
          <a:bodyPr/>
          <a:lstStyle/>
          <a:p>
            <a:r>
              <a:rPr lang="en-US"/>
              <a:t>Click icon to add picture</a:t>
            </a:r>
            <a:endParaRPr lang="nl-NL"/>
          </a:p>
        </p:txBody>
      </p:sp>
      <p:sp>
        <p:nvSpPr>
          <p:cNvPr id="4" name="Tijdelijke aanduiding voor tekst 15"/>
          <p:cNvSpPr>
            <a:spLocks noGrp="1" noChangeAspect="1"/>
          </p:cNvSpPr>
          <p:nvPr>
            <p:ph type="body" sz="quarter" idx="15" hasCustomPrompt="1"/>
          </p:nvPr>
        </p:nvSpPr>
        <p:spPr>
          <a:xfrm>
            <a:off x="4964113" y="162690"/>
            <a:ext cx="3529012" cy="396000"/>
          </a:xfrm>
        </p:spPr>
        <p:txBody>
          <a:bodyPr/>
          <a:lstStyle>
            <a:lvl1pPr algn="r">
              <a:defRPr sz="1050" b="0" baseline="0">
                <a:solidFill>
                  <a:schemeClr val="tx1"/>
                </a:solidFill>
              </a:defRPr>
            </a:lvl1pPr>
          </a:lstStyle>
          <a:p>
            <a:pPr lvl="0"/>
            <a:r>
              <a:rPr lang="nl-NL"/>
              <a:t>Afdeling max. 2 regels</a:t>
            </a:r>
          </a:p>
          <a:p>
            <a:pPr lvl="0"/>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pic>
        <p:nvPicPr>
          <p:cNvPr id="2550" name="Content Placeholder 4" descr="UU_volg alleen achtergrond.png"/>
          <p:cNvPicPr>
            <a:picLocks noChangeAspect="1"/>
          </p:cNvPicPr>
          <p:nvPr/>
        </p:nvPicPr>
        <p:blipFill>
          <a:blip r:embed="rId13" cstate="print"/>
          <a:srcRect/>
          <a:stretch>
            <a:fillRect/>
          </a:stretch>
        </p:blipFill>
        <p:spPr bwMode="auto">
          <a:xfrm>
            <a:off x="0" y="0"/>
            <a:ext cx="9180513" cy="6884988"/>
          </a:xfrm>
          <a:prstGeom prst="rect">
            <a:avLst/>
          </a:prstGeom>
          <a:noFill/>
          <a:ln w="9525">
            <a:noFill/>
            <a:miter lim="800000"/>
            <a:headEnd/>
            <a:tailEnd/>
          </a:ln>
        </p:spPr>
      </p:pic>
      <p:pic>
        <p:nvPicPr>
          <p:cNvPr id="2548" name="Picture 5" descr="UU_volg alleen logo.emf"/>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2" name="Tijdelijke aanduiding voor titel 1"/>
          <p:cNvSpPr>
            <a:spLocks noGrp="1"/>
          </p:cNvSpPr>
          <p:nvPr>
            <p:ph type="title"/>
          </p:nvPr>
        </p:nvSpPr>
        <p:spPr>
          <a:xfrm>
            <a:off x="1188000" y="1560014"/>
            <a:ext cx="7308000" cy="910753"/>
          </a:xfrm>
          <a:prstGeom prst="rect">
            <a:avLst/>
          </a:prstGeom>
        </p:spPr>
        <p:txBody>
          <a:bodyPr vert="horz" lIns="0" tIns="0" rIns="0" bIns="0" rtlCol="0" anchor="t" anchorCtr="0">
            <a:noAutofit/>
          </a:bodyPr>
          <a:lstStyle/>
          <a:p>
            <a:r>
              <a:rPr lang="nl-NL" noProof="0"/>
              <a:t>Klik om de stijl te bewerken</a:t>
            </a:r>
          </a:p>
        </p:txBody>
      </p:sp>
      <p:sp>
        <p:nvSpPr>
          <p:cNvPr id="3" name="Tijdelijke aanduiding voor tekst 2"/>
          <p:cNvSpPr>
            <a:spLocks noGrp="1"/>
          </p:cNvSpPr>
          <p:nvPr>
            <p:ph type="body" idx="1"/>
          </p:nvPr>
        </p:nvSpPr>
        <p:spPr>
          <a:xfrm>
            <a:off x="1188000" y="2428235"/>
            <a:ext cx="7308000" cy="2891017"/>
          </a:xfrm>
          <a:prstGeom prst="rect">
            <a:avLst/>
          </a:prstGeom>
        </p:spPr>
        <p:txBody>
          <a:bodyPr vert="horz" lIns="0" tIns="0" rIns="0" bIns="0" rtlCol="0">
            <a:noAutofit/>
          </a:bodyPr>
          <a:lstStyle/>
          <a:p>
            <a:pPr lvl="0"/>
            <a:r>
              <a:rPr lang="nl-NL" noProof="0" dirty="0"/>
              <a:t>Klik om de modelstijlen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4" name="Tijdelijke aanduiding voor datum 3"/>
          <p:cNvSpPr>
            <a:spLocks noGrp="1"/>
          </p:cNvSpPr>
          <p:nvPr>
            <p:ph type="dt" sz="half" idx="2"/>
          </p:nvPr>
        </p:nvSpPr>
        <p:spPr>
          <a:xfrm>
            <a:off x="5832168" y="6156000"/>
            <a:ext cx="2133600" cy="365125"/>
          </a:xfrm>
          <a:prstGeom prst="rect">
            <a:avLst/>
          </a:prstGeom>
        </p:spPr>
        <p:txBody>
          <a:bodyPr vert="horz" lIns="0" tIns="0" rIns="0" bIns="0" rtlCol="0" anchor="ctr">
            <a:noAutofit/>
          </a:bodyPr>
          <a:lstStyle>
            <a:lvl1pPr algn="r">
              <a:defRPr sz="900">
                <a:solidFill>
                  <a:schemeClr val="tx1"/>
                </a:solidFill>
                <a:latin typeface="+mn-lt"/>
              </a:defRPr>
            </a:lvl1pPr>
          </a:lstStyle>
          <a:p>
            <a:fld id="{3D9777B8-D690-495E-9039-E7A40C108BB4}" type="datetime4">
              <a:rPr lang="nl-NL" smtClean="0"/>
              <a:pPr/>
              <a:t>23 november 2017</a:t>
            </a:fld>
            <a:endParaRPr lang="nl-NL"/>
          </a:p>
        </p:txBody>
      </p:sp>
      <p:sp>
        <p:nvSpPr>
          <p:cNvPr id="5" name="Tijdelijke aanduiding voor voettekst 4"/>
          <p:cNvSpPr>
            <a:spLocks noGrp="1"/>
          </p:cNvSpPr>
          <p:nvPr>
            <p:ph type="ftr" sz="quarter" idx="3"/>
          </p:nvPr>
        </p:nvSpPr>
        <p:spPr>
          <a:xfrm>
            <a:off x="1193800" y="6268138"/>
            <a:ext cx="4368332" cy="365125"/>
          </a:xfrm>
          <a:prstGeom prst="rect">
            <a:avLst/>
          </a:prstGeom>
        </p:spPr>
        <p:txBody>
          <a:bodyPr vert="horz" lIns="0" tIns="0" rIns="0" bIns="0" rtlCol="0" anchor="t" anchorCtr="0">
            <a:noAutofit/>
          </a:bodyPr>
          <a:lstStyle>
            <a:lvl1pPr algn="l">
              <a:defRPr sz="900">
                <a:solidFill>
                  <a:schemeClr val="tx1"/>
                </a:solidFill>
                <a:latin typeface="+mn-lt"/>
              </a:defRPr>
            </a:lvl1pPr>
          </a:lstStyle>
          <a:p>
            <a:r>
              <a:rPr lang="nl-NL"/>
              <a:t>Via Invoegen | Koptekst en Voettekst invoegen Subafdeling&lt;2spaties&gt;|&lt;2spaties&gt;Titel van de presentatie</a:t>
            </a:r>
          </a:p>
        </p:txBody>
      </p:sp>
      <p:sp>
        <p:nvSpPr>
          <p:cNvPr id="6" name="Tijdelijke aanduiding voor dianummer 5"/>
          <p:cNvSpPr>
            <a:spLocks noGrp="1"/>
          </p:cNvSpPr>
          <p:nvPr>
            <p:ph type="sldNum" sz="quarter" idx="4"/>
          </p:nvPr>
        </p:nvSpPr>
        <p:spPr>
          <a:xfrm>
            <a:off x="7932672" y="6156311"/>
            <a:ext cx="556115" cy="365125"/>
          </a:xfrm>
          <a:prstGeom prst="rect">
            <a:avLst/>
          </a:prstGeom>
        </p:spPr>
        <p:txBody>
          <a:bodyPr vert="horz" lIns="0" tIns="0" rIns="0" bIns="0" rtlCol="0" anchor="ctr">
            <a:noAutofit/>
          </a:bodyPr>
          <a:lstStyle>
            <a:lvl1pPr algn="r">
              <a:defRPr sz="900">
                <a:solidFill>
                  <a:schemeClr val="tx1"/>
                </a:solidFill>
                <a:latin typeface="+mn-lt"/>
              </a:defRPr>
            </a:lvl1pPr>
          </a:lstStyle>
          <a:p>
            <a:fld id="{1336C48C-F87C-4E4B-81EF-5027B17D1F61}"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66" r:id="rId2"/>
    <p:sldLayoutId id="2147483671" r:id="rId3"/>
    <p:sldLayoutId id="2147483672" r:id="rId4"/>
    <p:sldLayoutId id="2147483650" r:id="rId5"/>
    <p:sldLayoutId id="2147483667" r:id="rId6"/>
    <p:sldLayoutId id="2147483668" r:id="rId7"/>
    <p:sldLayoutId id="2147483669" r:id="rId8"/>
    <p:sldLayoutId id="2147483670" r:id="rId9"/>
    <p:sldLayoutId id="2147483688" r:id="rId10"/>
    <p:sldLayoutId id="2147483691" r:id="rId11"/>
  </p:sldLayoutIdLst>
  <p:hf hdr="0"/>
  <p:txStyles>
    <p:titleStyle>
      <a:lvl1pPr algn="l" defTabSz="914400" rtl="0" eaLnBrk="1" latinLnBrk="0" hangingPunct="1">
        <a:spcBef>
          <a:spcPct val="0"/>
        </a:spcBef>
        <a:buNone/>
        <a:defRPr sz="21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buFont typeface="Arial" pitchFamily="34" charset="0"/>
        <a:buNone/>
        <a:defRPr sz="1600" b="1" kern="1200">
          <a:solidFill>
            <a:schemeClr val="tx1"/>
          </a:solidFill>
          <a:latin typeface="+mn-lt"/>
          <a:ea typeface="+mn-ea"/>
          <a:cs typeface="+mn-cs"/>
        </a:defRPr>
      </a:lvl1pPr>
      <a:lvl2pPr marL="0" indent="0" algn="l" defTabSz="914400" rtl="0" eaLnBrk="1" latinLnBrk="0" hangingPunct="1">
        <a:lnSpc>
          <a:spcPct val="110000"/>
        </a:lnSpc>
        <a:spcBef>
          <a:spcPts val="0"/>
        </a:spcBef>
        <a:buFont typeface="Arial" pitchFamily="34" charset="0"/>
        <a:buNone/>
        <a:defRPr sz="1600" kern="1200">
          <a:solidFill>
            <a:schemeClr val="tx1"/>
          </a:solidFill>
          <a:latin typeface="+mn-lt"/>
          <a:ea typeface="+mn-ea"/>
          <a:cs typeface="+mn-cs"/>
        </a:defRPr>
      </a:lvl2pPr>
      <a:lvl3pPr marL="270000" indent="-270000" algn="l" defTabSz="914400" rtl="0" eaLnBrk="1" latinLnBrk="0" hangingPunct="1">
        <a:lnSpc>
          <a:spcPct val="110000"/>
        </a:lnSpc>
        <a:spcBef>
          <a:spcPts val="2100"/>
        </a:spcBef>
        <a:buFont typeface="Verdana" pitchFamily="34" charset="0"/>
        <a:buChar char="•"/>
        <a:defRPr sz="1600" b="1" kern="1200">
          <a:solidFill>
            <a:schemeClr val="tx1"/>
          </a:solidFill>
          <a:latin typeface="+mn-lt"/>
          <a:ea typeface="+mn-ea"/>
          <a:cs typeface="+mn-cs"/>
        </a:defRPr>
      </a:lvl3pPr>
      <a:lvl4pPr marL="270000" indent="-270000" algn="l" defTabSz="914400" rtl="0" eaLnBrk="1" latinLnBrk="0" hangingPunct="1">
        <a:lnSpc>
          <a:spcPct val="110000"/>
        </a:lnSpc>
        <a:spcBef>
          <a:spcPts val="2100"/>
        </a:spcBef>
        <a:buFont typeface="Verdana" pitchFamily="34" charset="0"/>
        <a:buChar char="•"/>
        <a:defRPr sz="1600" kern="1200">
          <a:solidFill>
            <a:schemeClr val="tx1"/>
          </a:solidFill>
          <a:latin typeface="+mn-lt"/>
          <a:ea typeface="+mn-ea"/>
          <a:cs typeface="+mn-cs"/>
        </a:defRPr>
      </a:lvl4pPr>
      <a:lvl5pPr marL="810000" indent="-270000" algn="l" defTabSz="914400" rtl="0" eaLnBrk="1" latinLnBrk="0" hangingPunct="1">
        <a:lnSpc>
          <a:spcPct val="110000"/>
        </a:lnSpc>
        <a:spcBef>
          <a:spcPts val="0"/>
        </a:spcBef>
        <a:buFont typeface="Verdana"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05D5E-0567-4AF2-B6BC-62D9FA540757}" type="datetimeFigureOut">
              <a:rPr lang="nl-NL" smtClean="0"/>
              <a:t>23-11-17</a:t>
            </a:fld>
            <a:endParaRPr lang="nl-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A5468-B6B9-4522-9EDA-1254EE61BBA8}" type="slidenum">
              <a:rPr lang="nl-NL" smtClean="0"/>
              <a:t>‹#›</a:t>
            </a:fld>
            <a:endParaRPr lang="nl-NL"/>
          </a:p>
        </p:txBody>
      </p:sp>
    </p:spTree>
    <p:extLst>
      <p:ext uri="{BB962C8B-B14F-4D97-AF65-F5344CB8AC3E}">
        <p14:creationId xmlns:p14="http://schemas.microsoft.com/office/powerpoint/2010/main" val="16526188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9" r:id="rId14"/>
    <p:sldLayoutId id="214748369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microsoft.com/office/2007/relationships/hdphoto" Target="../media/hdphoto1.wdp"/><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2.wdp"/><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2.wdp"/><Relationship Id="rId5" Type="http://schemas.openxmlformats.org/officeDocument/2006/relationships/image" Target="../media/image33.JPG"/><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microsoft.com/office/2007/relationships/hdphoto" Target="../media/hdphoto3.wdp"/><Relationship Id="rId5" Type="http://schemas.openxmlformats.org/officeDocument/2006/relationships/image" Target="../media/image36.png"/><Relationship Id="rId6" Type="http://schemas.microsoft.com/office/2007/relationships/hdphoto" Target="../media/hdphoto4.wdp"/><Relationship Id="rId1" Type="http://schemas.openxmlformats.org/officeDocument/2006/relationships/slideLayout" Target="../slideLayouts/slideLayout9.xml"/><Relationship Id="rId2"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uu.nl/en/research/research-data-management/what-we-do/workshops-and-courses" TargetMode="External"/><Relationship Id="rId4" Type="http://schemas.openxmlformats.org/officeDocument/2006/relationships/hyperlink" Target="https://dmponline.dcc.ac.uk/" TargetMode="External"/><Relationship Id="rId5" Type="http://schemas.openxmlformats.org/officeDocument/2006/relationships/hyperlink" Target="https://www.uu.nl/en/research/research-data-management/it-solutions" TargetMode="External"/><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4" Type="http://schemas.microsoft.com/office/2007/relationships/hdphoto" Target="../media/hdphoto5.wdp"/><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xmlns="" id="{A980B87D-C3F9-498E-8D4C-A8BBD8E96AE9}"/>
              </a:ext>
            </a:extLst>
          </p:cNvPr>
          <p:cNvSpPr>
            <a:spLocks noGrp="1"/>
          </p:cNvSpPr>
          <p:nvPr>
            <p:ph type="ftr" sz="quarter" idx="11"/>
          </p:nvPr>
        </p:nvSpPr>
        <p:spPr/>
        <p:txBody>
          <a:bodyPr/>
          <a:lstStyle/>
          <a:p>
            <a:r>
              <a:rPr lang="nl-NL"/>
              <a:t>Via Invoegen | Koptekst en Voettekst invoegen Subafdeling&lt;2spaties&gt;|&lt;2spaties&gt;Titel van de presentatie</a:t>
            </a:r>
          </a:p>
        </p:txBody>
      </p:sp>
      <p:sp>
        <p:nvSpPr>
          <p:cNvPr id="3" name="Tijdelijke aanduiding voor dianummer 2">
            <a:extLst>
              <a:ext uri="{FF2B5EF4-FFF2-40B4-BE49-F238E27FC236}">
                <a16:creationId xmlns:a16="http://schemas.microsoft.com/office/drawing/2014/main" xmlns="" id="{6FB12AA7-0925-4BC6-9267-BC0EC185B0C1}"/>
              </a:ext>
            </a:extLst>
          </p:cNvPr>
          <p:cNvSpPr>
            <a:spLocks noGrp="1"/>
          </p:cNvSpPr>
          <p:nvPr>
            <p:ph type="sldNum" sz="quarter" idx="12"/>
          </p:nvPr>
        </p:nvSpPr>
        <p:spPr/>
        <p:txBody>
          <a:bodyPr/>
          <a:lstStyle/>
          <a:p>
            <a:fld id="{1336C48C-F87C-4E4B-81EF-5027B17D1F61}" type="slidenum">
              <a:rPr lang="nl-NL" smtClean="0"/>
              <a:pPr/>
              <a:t>1</a:t>
            </a:fld>
            <a:endParaRPr lang="nl-NL"/>
          </a:p>
        </p:txBody>
      </p:sp>
      <p:sp>
        <p:nvSpPr>
          <p:cNvPr id="4" name="Titel 3">
            <a:extLst>
              <a:ext uri="{FF2B5EF4-FFF2-40B4-BE49-F238E27FC236}">
                <a16:creationId xmlns:a16="http://schemas.microsoft.com/office/drawing/2014/main" xmlns="" id="{81EAC831-2F81-4E83-AE02-266B8A0DC084}"/>
              </a:ext>
            </a:extLst>
          </p:cNvPr>
          <p:cNvSpPr>
            <a:spLocks noGrp="1"/>
          </p:cNvSpPr>
          <p:nvPr>
            <p:ph type="ctrTitle"/>
          </p:nvPr>
        </p:nvSpPr>
        <p:spPr>
          <a:xfrm>
            <a:off x="1115616" y="1196752"/>
            <a:ext cx="7488400" cy="4104456"/>
          </a:xfrm>
        </p:spPr>
        <p:txBody>
          <a:bodyPr/>
          <a:lstStyle/>
          <a:p>
            <a:pPr>
              <a:lnSpc>
                <a:spcPct val="150000"/>
              </a:lnSpc>
            </a:pPr>
            <a:r>
              <a:rPr lang="nl-NL" sz="4000"/>
              <a:t>Libraries and Open Science:</a:t>
            </a:r>
            <a:br>
              <a:rPr lang="nl-NL" sz="4000"/>
            </a:br>
            <a:r>
              <a:rPr lang="nl-NL" sz="4000"/>
              <a:t>The Utrecht Example</a:t>
            </a:r>
            <a:r>
              <a:rPr lang="nl-NL" sz="2000"/>
              <a:t/>
            </a:r>
            <a:br>
              <a:rPr lang="nl-NL" sz="2000"/>
            </a:br>
            <a:r>
              <a:rPr lang="nl-NL" sz="2000"/>
              <a:t/>
            </a:r>
            <a:br>
              <a:rPr lang="nl-NL" sz="2000"/>
            </a:br>
            <a:r>
              <a:rPr lang="nl-NL" sz="2000"/>
              <a:t/>
            </a:r>
            <a:br>
              <a:rPr lang="nl-NL" sz="2000"/>
            </a:br>
            <a:r>
              <a:rPr lang="nl-NL" sz="2000"/>
              <a:t/>
            </a:r>
            <a:br>
              <a:rPr lang="nl-NL" sz="2000"/>
            </a:br>
            <a:r>
              <a:rPr lang="nl-NL" sz="2000"/>
              <a:t>ADBU Workshop</a:t>
            </a:r>
            <a:r>
              <a:rPr lang="nl-NL"/>
              <a:t/>
            </a:r>
            <a:br>
              <a:rPr lang="nl-NL"/>
            </a:br>
            <a:r>
              <a:rPr lang="nl-NL" sz="2000"/>
              <a:t>Paris, 21 November 2017</a:t>
            </a:r>
            <a:endParaRPr lang="en-US" i="1"/>
          </a:p>
        </p:txBody>
      </p:sp>
      <p:sp>
        <p:nvSpPr>
          <p:cNvPr id="5" name="Ondertitel 4">
            <a:extLst>
              <a:ext uri="{FF2B5EF4-FFF2-40B4-BE49-F238E27FC236}">
                <a16:creationId xmlns:a16="http://schemas.microsoft.com/office/drawing/2014/main" xmlns="" id="{A97BF09C-568A-4072-B572-65CBF49170F3}"/>
              </a:ext>
            </a:extLst>
          </p:cNvPr>
          <p:cNvSpPr>
            <a:spLocks noGrp="1"/>
          </p:cNvSpPr>
          <p:nvPr>
            <p:ph type="subTitle" idx="1"/>
          </p:nvPr>
        </p:nvSpPr>
        <p:spPr>
          <a:xfrm>
            <a:off x="2088000" y="5586227"/>
            <a:ext cx="6372000" cy="288000"/>
          </a:xfrm>
        </p:spPr>
        <p:txBody>
          <a:bodyPr/>
          <a:lstStyle/>
          <a:p>
            <a:pPr algn="r"/>
            <a:r>
              <a:rPr lang="nl-NL"/>
              <a:t>Anja Smit</a:t>
            </a:r>
            <a:endParaRPr lang="en-US"/>
          </a:p>
        </p:txBody>
      </p:sp>
      <p:sp>
        <p:nvSpPr>
          <p:cNvPr id="7" name="Tijdelijke aanduiding voor tekst 6">
            <a:extLst>
              <a:ext uri="{FF2B5EF4-FFF2-40B4-BE49-F238E27FC236}">
                <a16:creationId xmlns:a16="http://schemas.microsoft.com/office/drawing/2014/main" xmlns="" id="{2D055584-7548-4D14-A3D8-D760513823F0}"/>
              </a:ext>
            </a:extLst>
          </p:cNvPr>
          <p:cNvSpPr>
            <a:spLocks noGrp="1"/>
          </p:cNvSpPr>
          <p:nvPr>
            <p:ph type="body" sz="quarter" idx="13"/>
          </p:nvPr>
        </p:nvSpPr>
        <p:spPr>
          <a:xfrm>
            <a:off x="2088000" y="5865167"/>
            <a:ext cx="6372000" cy="288000"/>
          </a:xfrm>
        </p:spPr>
        <p:txBody>
          <a:bodyPr/>
          <a:lstStyle/>
          <a:p>
            <a:pPr algn="r"/>
            <a:r>
              <a:rPr lang="nl-NL"/>
              <a:t>University Librarian</a:t>
            </a:r>
            <a:endParaRPr lang="en-US"/>
          </a:p>
        </p:txBody>
      </p:sp>
    </p:spTree>
    <p:extLst>
      <p:ext uri="{BB962C8B-B14F-4D97-AF65-F5344CB8AC3E}">
        <p14:creationId xmlns:p14="http://schemas.microsoft.com/office/powerpoint/2010/main" val="374922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F2B69096-449A-4C44-81B0-4BAB33B73B08}"/>
              </a:ext>
            </a:extLst>
          </p:cNvPr>
          <p:cNvPicPr>
            <a:picLocks noChangeAspect="1"/>
          </p:cNvPicPr>
          <p:nvPr/>
        </p:nvPicPr>
        <p:blipFill>
          <a:blip r:embed="rId3"/>
          <a:stretch>
            <a:fillRect/>
          </a:stretch>
        </p:blipFill>
        <p:spPr>
          <a:xfrm>
            <a:off x="-1188640" y="1340768"/>
            <a:ext cx="11225315" cy="6165304"/>
          </a:xfrm>
          <a:prstGeom prst="rect">
            <a:avLst/>
          </a:prstGeom>
        </p:spPr>
      </p:pic>
      <p:pic>
        <p:nvPicPr>
          <p:cNvPr id="6" name="Afbeelding 5">
            <a:extLst>
              <a:ext uri="{FF2B5EF4-FFF2-40B4-BE49-F238E27FC236}">
                <a16:creationId xmlns:a16="http://schemas.microsoft.com/office/drawing/2014/main" xmlns="" id="{6CF4D608-4BD8-4773-9351-1D2130469713}"/>
              </a:ext>
            </a:extLst>
          </p:cNvPr>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190155" y="1340768"/>
            <a:ext cx="11226830" cy="6165304"/>
          </a:xfrm>
          <a:prstGeom prst="rect">
            <a:avLst/>
          </a:prstGeom>
        </p:spPr>
      </p:pic>
      <p:pic>
        <p:nvPicPr>
          <p:cNvPr id="5" name="Afbeelding 4">
            <a:extLst>
              <a:ext uri="{FF2B5EF4-FFF2-40B4-BE49-F238E27FC236}">
                <a16:creationId xmlns:a16="http://schemas.microsoft.com/office/drawing/2014/main" xmlns="" id="{28CF8524-C596-493B-922A-114FAA5A6E15}"/>
              </a:ext>
            </a:extLst>
          </p:cNvPr>
          <p:cNvPicPr>
            <a:picLocks noChangeAspect="1"/>
          </p:cNvPicPr>
          <p:nvPr/>
        </p:nvPicPr>
        <p:blipFill>
          <a:blip r:embed="rId6"/>
          <a:stretch>
            <a:fillRect/>
          </a:stretch>
        </p:blipFill>
        <p:spPr>
          <a:xfrm>
            <a:off x="0" y="2958054"/>
            <a:ext cx="9144000" cy="1066799"/>
          </a:xfrm>
          <a:prstGeom prst="rect">
            <a:avLst/>
          </a:prstGeom>
          <a:ln>
            <a:noFill/>
          </a:ln>
          <a:effectLst>
            <a:outerShdw blurRad="292100" dist="139700" dir="2700000" algn="tl" rotWithShape="0">
              <a:srgbClr val="333333">
                <a:alpha val="65000"/>
              </a:srgbClr>
            </a:outerShdw>
          </a:effectLst>
        </p:spPr>
      </p:pic>
      <p:pic>
        <p:nvPicPr>
          <p:cNvPr id="2" name="Afbeelding 1">
            <a:extLst>
              <a:ext uri="{FF2B5EF4-FFF2-40B4-BE49-F238E27FC236}">
                <a16:creationId xmlns:a16="http://schemas.microsoft.com/office/drawing/2014/main" xmlns="" id="{E8FDD863-4AD3-496A-AE15-9F08244CA3DB}"/>
              </a:ext>
            </a:extLst>
          </p:cNvPr>
          <p:cNvPicPr>
            <a:picLocks noChangeAspect="1"/>
          </p:cNvPicPr>
          <p:nvPr/>
        </p:nvPicPr>
        <p:blipFill>
          <a:blip r:embed="rId7"/>
          <a:stretch>
            <a:fillRect/>
          </a:stretch>
        </p:blipFill>
        <p:spPr>
          <a:xfrm>
            <a:off x="3779912" y="165501"/>
            <a:ext cx="5238750" cy="1657350"/>
          </a:xfrm>
          <a:prstGeom prst="rect">
            <a:avLst/>
          </a:prstGeom>
        </p:spPr>
      </p:pic>
      <p:sp>
        <p:nvSpPr>
          <p:cNvPr id="3" name="Rechthoek: afgeronde hoeken 2">
            <a:extLst>
              <a:ext uri="{FF2B5EF4-FFF2-40B4-BE49-F238E27FC236}">
                <a16:creationId xmlns:a16="http://schemas.microsoft.com/office/drawing/2014/main" xmlns="" id="{4C1B520B-821F-4356-9A16-15E26B8654F5}"/>
              </a:ext>
            </a:extLst>
          </p:cNvPr>
          <p:cNvSpPr/>
          <p:nvPr/>
        </p:nvSpPr>
        <p:spPr>
          <a:xfrm>
            <a:off x="3059832" y="4293096"/>
            <a:ext cx="2376264" cy="2399403"/>
          </a:xfrm>
          <a:prstGeom prst="round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90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1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100"/>
                                        <p:tgtEl>
                                          <p:spTgt spid="5"/>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6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xmlns="" id="{931681C0-A878-4B68-80B8-ED6C6D33D5CE}"/>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786857">
            <a:off x="5291571" y="-1241736"/>
            <a:ext cx="5262585" cy="7381288"/>
          </a:xfrm>
          <a:prstGeom prst="rect">
            <a:avLst/>
          </a:prstGeom>
          <a:ln>
            <a:noFill/>
          </a:ln>
          <a:effectLst>
            <a:softEdge rad="317500"/>
          </a:effectLst>
        </p:spPr>
      </p:pic>
      <p:sp>
        <p:nvSpPr>
          <p:cNvPr id="2" name="Titel 1">
            <a:extLst>
              <a:ext uri="{FF2B5EF4-FFF2-40B4-BE49-F238E27FC236}">
                <a16:creationId xmlns:a16="http://schemas.microsoft.com/office/drawing/2014/main" xmlns="" id="{41C6C917-A499-44C4-8763-825FB3B48663}"/>
              </a:ext>
            </a:extLst>
          </p:cNvPr>
          <p:cNvSpPr>
            <a:spLocks noGrp="1"/>
          </p:cNvSpPr>
          <p:nvPr>
            <p:ph type="title"/>
          </p:nvPr>
        </p:nvSpPr>
        <p:spPr>
          <a:xfrm>
            <a:off x="727304" y="1438127"/>
            <a:ext cx="7308000" cy="910753"/>
          </a:xfrm>
        </p:spPr>
        <p:txBody>
          <a:bodyPr/>
          <a:lstStyle/>
          <a:p>
            <a:r>
              <a:rPr lang="nl-NL" sz="2400" b="1"/>
              <a:t>ResearchIT</a:t>
            </a:r>
            <a:endParaRPr lang="en-US" sz="2400"/>
          </a:p>
        </p:txBody>
      </p:sp>
      <p:sp>
        <p:nvSpPr>
          <p:cNvPr id="3" name="Tijdelijke aanduiding voor inhoud 2">
            <a:extLst>
              <a:ext uri="{FF2B5EF4-FFF2-40B4-BE49-F238E27FC236}">
                <a16:creationId xmlns:a16="http://schemas.microsoft.com/office/drawing/2014/main" xmlns="" id="{112464FA-2C8C-4E7C-9A92-9347B62082BD}"/>
              </a:ext>
            </a:extLst>
          </p:cNvPr>
          <p:cNvSpPr>
            <a:spLocks noGrp="1"/>
          </p:cNvSpPr>
          <p:nvPr>
            <p:ph idx="1"/>
          </p:nvPr>
        </p:nvSpPr>
        <p:spPr>
          <a:xfrm>
            <a:off x="731471" y="2348880"/>
            <a:ext cx="7308000" cy="2891017"/>
          </a:xfrm>
        </p:spPr>
        <p:txBody>
          <a:bodyPr/>
          <a:lstStyle/>
          <a:p>
            <a:endParaRPr lang="nl-NL" sz="2000" b="0"/>
          </a:p>
          <a:p>
            <a:r>
              <a:rPr lang="nl-NL" sz="2400" b="0"/>
              <a:t>Goals:</a:t>
            </a:r>
          </a:p>
          <a:p>
            <a:pPr marL="285750" indent="-285750">
              <a:lnSpc>
                <a:spcPct val="150000"/>
              </a:lnSpc>
              <a:buFont typeface="Arial" panose="020B0604020202020204" pitchFamily="34" charset="0"/>
              <a:buChar char="•"/>
            </a:pPr>
            <a:r>
              <a:rPr lang="nl-NL" sz="2000" b="0"/>
              <a:t>Develop infrastructure</a:t>
            </a:r>
          </a:p>
          <a:p>
            <a:pPr marL="285750" indent="-285750">
              <a:lnSpc>
                <a:spcPct val="150000"/>
              </a:lnSpc>
              <a:buFont typeface="Arial" panose="020B0604020202020204" pitchFamily="34" charset="0"/>
              <a:buChar char="•"/>
            </a:pPr>
            <a:r>
              <a:rPr lang="nl-NL" sz="2000" b="0"/>
              <a:t>Provide tooling to handle data</a:t>
            </a:r>
          </a:p>
          <a:p>
            <a:pPr marL="285750" indent="-285750">
              <a:lnSpc>
                <a:spcPct val="150000"/>
              </a:lnSpc>
              <a:buFont typeface="Arial" panose="020B0604020202020204" pitchFamily="34" charset="0"/>
              <a:buChar char="•"/>
            </a:pPr>
            <a:r>
              <a:rPr lang="nl-NL" sz="2000" b="0"/>
              <a:t>Develop Research Data Management Support</a:t>
            </a:r>
            <a:endParaRPr lang="en-US" sz="2000" b="0"/>
          </a:p>
        </p:txBody>
      </p:sp>
    </p:spTree>
    <p:extLst>
      <p:ext uri="{BB962C8B-B14F-4D97-AF65-F5344CB8AC3E}">
        <p14:creationId xmlns:p14="http://schemas.microsoft.com/office/powerpoint/2010/main" val="183508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t>Wat is het?</a:t>
            </a:r>
            <a:endParaRPr lang="en-US" dirty="0"/>
          </a:p>
        </p:txBody>
      </p:sp>
      <p:pic>
        <p:nvPicPr>
          <p:cNvPr id="7" name="Afbeelding 6">
            <a:extLst>
              <a:ext uri="{FF2B5EF4-FFF2-40B4-BE49-F238E27FC236}">
                <a16:creationId xmlns:a16="http://schemas.microsoft.com/office/drawing/2014/main" xmlns="" id="{6D71036D-44AD-4BA0-8168-70FF1C25FE9E}"/>
              </a:ext>
            </a:extLst>
          </p:cNvPr>
          <p:cNvPicPr>
            <a:picLocks noChangeAspect="1"/>
          </p:cNvPicPr>
          <p:nvPr/>
        </p:nvPicPr>
        <p:blipFill>
          <a:blip r:embed="rId3"/>
          <a:stretch>
            <a:fillRect/>
          </a:stretch>
        </p:blipFill>
        <p:spPr>
          <a:xfrm>
            <a:off x="173935" y="116632"/>
            <a:ext cx="8796130" cy="6858000"/>
          </a:xfrm>
          <a:prstGeom prst="rect">
            <a:avLst/>
          </a:prstGeom>
        </p:spPr>
      </p:pic>
      <p:sp>
        <p:nvSpPr>
          <p:cNvPr id="2" name="TextBox 1"/>
          <p:cNvSpPr txBox="1"/>
          <p:nvPr/>
        </p:nvSpPr>
        <p:spPr>
          <a:xfrm>
            <a:off x="4597041" y="476672"/>
            <a:ext cx="3744416" cy="1723549"/>
          </a:xfrm>
          <a:prstGeom prst="rect">
            <a:avLst/>
          </a:prstGeom>
          <a:noFill/>
        </p:spPr>
        <p:txBody>
          <a:bodyPr wrap="square" lIns="0" tIns="0" rIns="0" bIns="0" rtlCol="0">
            <a:spAutoFit/>
          </a:bodyPr>
          <a:lstStyle/>
          <a:p>
            <a:r>
              <a:rPr lang="nl-NL" sz="2800" b="1">
                <a:solidFill>
                  <a:srgbClr val="FF0000"/>
                </a:solidFill>
              </a:rPr>
              <a:t>ResearchIT</a:t>
            </a:r>
          </a:p>
          <a:p>
            <a:pPr marL="285750" indent="-285750">
              <a:buFontTx/>
              <a:buChar char="-"/>
            </a:pPr>
            <a:r>
              <a:rPr lang="nl-NL" sz="2800" b="1">
                <a:solidFill>
                  <a:srgbClr val="FF0000"/>
                </a:solidFill>
              </a:rPr>
              <a:t>Infrastructure</a:t>
            </a:r>
          </a:p>
          <a:p>
            <a:pPr marL="285750" indent="-285750">
              <a:buFontTx/>
              <a:buChar char="-"/>
            </a:pPr>
            <a:r>
              <a:rPr lang="nl-NL" sz="2800" b="1">
                <a:solidFill>
                  <a:srgbClr val="FF0000"/>
                </a:solidFill>
              </a:rPr>
              <a:t>Tooling</a:t>
            </a:r>
          </a:p>
          <a:p>
            <a:pPr marL="285750" indent="-285750">
              <a:buFontTx/>
              <a:buChar char="-"/>
            </a:pPr>
            <a:r>
              <a:rPr lang="nl-NL" sz="2800" b="1">
                <a:solidFill>
                  <a:srgbClr val="FF0000"/>
                </a:solidFill>
              </a:rPr>
              <a:t>Support</a:t>
            </a:r>
          </a:p>
        </p:txBody>
      </p:sp>
      <p:sp>
        <p:nvSpPr>
          <p:cNvPr id="3" name="Rechthoek 2">
            <a:extLst>
              <a:ext uri="{FF2B5EF4-FFF2-40B4-BE49-F238E27FC236}">
                <a16:creationId xmlns:a16="http://schemas.microsoft.com/office/drawing/2014/main" xmlns="" id="{8F79FC92-33A0-43B6-8177-EC5205A52F90}"/>
              </a:ext>
            </a:extLst>
          </p:cNvPr>
          <p:cNvSpPr/>
          <p:nvPr/>
        </p:nvSpPr>
        <p:spPr>
          <a:xfrm>
            <a:off x="2286000" y="3105835"/>
            <a:ext cx="4572000" cy="646331"/>
          </a:xfrm>
          <a:prstGeom prst="rect">
            <a:avLst/>
          </a:prstGeom>
        </p:spPr>
        <p:txBody>
          <a:bodyPr>
            <a:spAutoFit/>
          </a:bodyPr>
          <a:lstStyle/>
          <a:p>
            <a:pPr lvl="0">
              <a:defRPr/>
            </a:pPr>
            <a:r>
              <a:rPr lang="en-US" b="1"/>
              <a:t>The library </a:t>
            </a:r>
            <a:r>
              <a:rPr lang="en-US"/>
              <a:t>leads the implementation of RDM-Support. </a:t>
            </a:r>
          </a:p>
        </p:txBody>
      </p:sp>
    </p:spTree>
    <p:extLst>
      <p:ext uri="{BB962C8B-B14F-4D97-AF65-F5344CB8AC3E}">
        <p14:creationId xmlns:p14="http://schemas.microsoft.com/office/powerpoint/2010/main" val="28901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xmlns="" id="{67450195-E317-4599-8943-375FF064639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9453"/>
            <a:ext cx="4758529" cy="6674300"/>
          </a:xfrm>
          <a:prstGeom prst="rect">
            <a:avLst/>
          </a:prstGeom>
          <a:ln>
            <a:noFill/>
          </a:ln>
          <a:effectLst>
            <a:outerShdw blurRad="292100" dist="139700" dir="2700000" algn="tl" rotWithShape="0">
              <a:srgbClr val="333333">
                <a:alpha val="65000"/>
              </a:srgbClr>
            </a:outerShdw>
          </a:effectLst>
        </p:spPr>
      </p:pic>
      <p:pic>
        <p:nvPicPr>
          <p:cNvPr id="4" name="Picture 1">
            <a:extLst>
              <a:ext uri="{FF2B5EF4-FFF2-40B4-BE49-F238E27FC236}">
                <a16:creationId xmlns:a16="http://schemas.microsoft.com/office/drawing/2014/main" xmlns="" id="{30221FE7-5274-4169-B451-149936089E66}"/>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891346" y="19573"/>
            <a:ext cx="4758529" cy="66743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889413"/>
            <a:ext cx="5406602" cy="7583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861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7010400" y="6156325"/>
            <a:ext cx="2133600" cy="365125"/>
          </a:xfrm>
        </p:spPr>
        <p:txBody>
          <a:bodyPr/>
          <a:lstStyle/>
          <a:p>
            <a:fld id="{BA80ADFB-6A5C-4BBE-BF99-0260409B417B}" type="datetime4">
              <a:rPr lang="nl-NL" smtClean="0"/>
              <a:pPr/>
              <a:t>23 november 2017</a:t>
            </a:fld>
            <a:endParaRPr lang="nl-NL"/>
          </a:p>
        </p:txBody>
      </p:sp>
      <p:sp>
        <p:nvSpPr>
          <p:cNvPr id="6" name="Slide Number Placeholder 5"/>
          <p:cNvSpPr>
            <a:spLocks noGrp="1"/>
          </p:cNvSpPr>
          <p:nvPr>
            <p:ph type="sldNum" sz="quarter" idx="4294967295"/>
          </p:nvPr>
        </p:nvSpPr>
        <p:spPr>
          <a:xfrm>
            <a:off x="8588375" y="6156325"/>
            <a:ext cx="555625" cy="365125"/>
          </a:xfrm>
        </p:spPr>
        <p:txBody>
          <a:bodyPr/>
          <a:lstStyle/>
          <a:p>
            <a:fld id="{1336C48C-F87C-4E4B-81EF-5027B17D1F61}" type="slidenum">
              <a:rPr lang="nl-NL" smtClean="0"/>
              <a:pPr/>
              <a:t>14</a:t>
            </a:fld>
            <a:endParaRPr lang="nl-NL"/>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6" y="1840979"/>
            <a:ext cx="9324976"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2863" y="-2062163"/>
            <a:ext cx="9239250"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987824" y="4290225"/>
            <a:ext cx="6019800" cy="2333625"/>
          </a:xfrm>
          <a:prstGeom prst="rect">
            <a:avLst/>
          </a:prstGeom>
          <a:solidFill>
            <a:srgbClr val="FFFFFF">
              <a:shade val="85000"/>
            </a:srgbClr>
          </a:solidFill>
          <a:ln w="38100">
            <a:solidFill>
              <a:schemeClr val="bg1">
                <a:lumMod val="50000"/>
              </a:schemeClr>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88684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BFED9A80-6C9D-49F3-B02F-8897FD7AEC74}"/>
              </a:ext>
            </a:extLst>
          </p:cNvPr>
          <p:cNvPicPr>
            <a:picLocks noChangeAspect="1"/>
          </p:cNvPicPr>
          <p:nvPr/>
        </p:nvPicPr>
        <p:blipFill>
          <a:blip r:embed="rId3"/>
          <a:stretch>
            <a:fillRect/>
          </a:stretch>
        </p:blipFill>
        <p:spPr>
          <a:xfrm>
            <a:off x="4541815" y="764704"/>
            <a:ext cx="4388339" cy="5112568"/>
          </a:xfrm>
          <a:prstGeom prst="rect">
            <a:avLst/>
          </a:prstGeom>
        </p:spPr>
      </p:pic>
      <p:pic>
        <p:nvPicPr>
          <p:cNvPr id="5" name="Afbeelding 4">
            <a:extLst>
              <a:ext uri="{FF2B5EF4-FFF2-40B4-BE49-F238E27FC236}">
                <a16:creationId xmlns:a16="http://schemas.microsoft.com/office/drawing/2014/main" xmlns="" id="{ACB84D55-080E-4EEE-8CA6-75109E27F4EE}"/>
              </a:ext>
            </a:extLst>
          </p:cNvPr>
          <p:cNvPicPr>
            <a:picLocks noChangeAspect="1"/>
          </p:cNvPicPr>
          <p:nvPr/>
        </p:nvPicPr>
        <p:blipFill>
          <a:blip r:embed="rId4"/>
          <a:stretch>
            <a:fillRect/>
          </a:stretch>
        </p:blipFill>
        <p:spPr>
          <a:xfrm>
            <a:off x="179512" y="1"/>
            <a:ext cx="4032448" cy="6830854"/>
          </a:xfrm>
          <a:prstGeom prst="rect">
            <a:avLst/>
          </a:prstGeom>
        </p:spPr>
      </p:pic>
    </p:spTree>
    <p:extLst>
      <p:ext uri="{BB962C8B-B14F-4D97-AF65-F5344CB8AC3E}">
        <p14:creationId xmlns:p14="http://schemas.microsoft.com/office/powerpoint/2010/main" val="278994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Arrow 42"/>
          <p:cNvSpPr/>
          <p:nvPr/>
        </p:nvSpPr>
        <p:spPr>
          <a:xfrm rot="5400000">
            <a:off x="4466456" y="5229200"/>
            <a:ext cx="792088" cy="216024"/>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ight Arrow 40"/>
          <p:cNvSpPr/>
          <p:nvPr/>
        </p:nvSpPr>
        <p:spPr>
          <a:xfrm rot="5400000">
            <a:off x="3500264" y="5229200"/>
            <a:ext cx="792088" cy="216024"/>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22"/>
          <p:cNvSpPr/>
          <p:nvPr/>
        </p:nvSpPr>
        <p:spPr>
          <a:xfrm>
            <a:off x="4283968" y="1782108"/>
            <a:ext cx="1944216" cy="3384376"/>
          </a:xfrm>
          <a:prstGeom prst="roundRect">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3779912" y="1494076"/>
            <a:ext cx="1944216" cy="3384376"/>
          </a:xfrm>
          <a:prstGeom prst="roundRect">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539552" y="1134036"/>
            <a:ext cx="1944216" cy="3384376"/>
          </a:xfrm>
          <a:prstGeom prst="roundRect">
            <a:avLst/>
          </a:prstGeom>
          <a:solidFill>
            <a:schemeClr val="accent6">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ounded Rectangle 5"/>
          <p:cNvSpPr/>
          <p:nvPr/>
        </p:nvSpPr>
        <p:spPr>
          <a:xfrm>
            <a:off x="3419872" y="1118012"/>
            <a:ext cx="1944216" cy="3384376"/>
          </a:xfrm>
          <a:prstGeom prst="roundRect">
            <a:avLst/>
          </a:prstGeom>
          <a:solidFill>
            <a:schemeClr val="accent6">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6"/>
          <p:cNvSpPr/>
          <p:nvPr/>
        </p:nvSpPr>
        <p:spPr>
          <a:xfrm>
            <a:off x="6444208" y="1134036"/>
            <a:ext cx="1944216" cy="3384376"/>
          </a:xfrm>
          <a:prstGeom prst="roundRect">
            <a:avLst/>
          </a:prstGeom>
          <a:solidFill>
            <a:schemeClr val="accent6">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492326" y="773996"/>
            <a:ext cx="20634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3"/>
              </a:rPr>
              <a:t>online RDM training</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3778841" y="764704"/>
            <a:ext cx="12252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4"/>
              </a:rPr>
              <a:t>DMPonline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6660232" y="773996"/>
            <a:ext cx="1434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5"/>
              </a:rPr>
              <a:t>RDM website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p:cNvSpPr txBox="1"/>
          <p:nvPr/>
        </p:nvSpPr>
        <p:spPr>
          <a:xfrm>
            <a:off x="683569" y="1484784"/>
            <a:ext cx="1656184" cy="2677656"/>
          </a:xfrm>
          <a:prstGeom prst="rect">
            <a:avLst/>
          </a:prstGeom>
          <a:noFill/>
        </p:spPr>
        <p:txBody>
          <a:bodyPr wrap="square" rtlCol="0">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Prepare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collection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documentation </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Handle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storage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security</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Preserve and share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selection and preservation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availability for reuse</a:t>
            </a:r>
          </a:p>
        </p:txBody>
      </p:sp>
      <p:sp>
        <p:nvSpPr>
          <p:cNvPr id="12" name="Right Arrow 11"/>
          <p:cNvSpPr/>
          <p:nvPr/>
        </p:nvSpPr>
        <p:spPr>
          <a:xfrm>
            <a:off x="2555776" y="1710100"/>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ight Arrow 12"/>
          <p:cNvSpPr/>
          <p:nvPr/>
        </p:nvSpPr>
        <p:spPr>
          <a:xfrm>
            <a:off x="2555776" y="2718212"/>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ight Arrow 13"/>
          <p:cNvSpPr/>
          <p:nvPr/>
        </p:nvSpPr>
        <p:spPr>
          <a:xfrm>
            <a:off x="2555776" y="3654316"/>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3563888" y="1484784"/>
            <a:ext cx="1728192" cy="2677656"/>
          </a:xfrm>
          <a:prstGeom prst="rect">
            <a:avLst/>
          </a:prstGeom>
        </p:spPr>
        <p:txBody>
          <a:bodyPr wrap="square">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Prepare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collection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documentation </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Handle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storage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security</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Preserve and share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selection and preservation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availability for reuse</a:t>
            </a:r>
          </a:p>
        </p:txBody>
      </p:sp>
      <p:sp>
        <p:nvSpPr>
          <p:cNvPr id="16" name="Rectangle 15"/>
          <p:cNvSpPr/>
          <p:nvPr/>
        </p:nvSpPr>
        <p:spPr>
          <a:xfrm>
            <a:off x="6588224" y="1484784"/>
            <a:ext cx="1728192" cy="2677656"/>
          </a:xfrm>
          <a:prstGeom prst="rect">
            <a:avLst/>
          </a:prstGeom>
        </p:spPr>
        <p:txBody>
          <a:bodyPr wrap="square">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Prepare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collection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documentation </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Handle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storage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security</a:t>
            </a: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Preserve and share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selection and preservation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Data availability for reuse</a:t>
            </a:r>
          </a:p>
        </p:txBody>
      </p:sp>
      <p:sp>
        <p:nvSpPr>
          <p:cNvPr id="18" name="TextBox 17"/>
          <p:cNvSpPr txBox="1"/>
          <p:nvPr/>
        </p:nvSpPr>
        <p:spPr>
          <a:xfrm>
            <a:off x="4219350" y="4518412"/>
            <a:ext cx="11927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GUIDANCE</a:t>
            </a:r>
          </a:p>
        </p:txBody>
      </p:sp>
      <p:sp>
        <p:nvSpPr>
          <p:cNvPr id="19" name="Right Arrow 18"/>
          <p:cNvSpPr/>
          <p:nvPr/>
        </p:nvSpPr>
        <p:spPr>
          <a:xfrm>
            <a:off x="5580112" y="1710100"/>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ight Arrow 19"/>
          <p:cNvSpPr/>
          <p:nvPr/>
        </p:nvSpPr>
        <p:spPr>
          <a:xfrm>
            <a:off x="5580112" y="2718212"/>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ight Arrow 20"/>
          <p:cNvSpPr/>
          <p:nvPr/>
        </p:nvSpPr>
        <p:spPr>
          <a:xfrm>
            <a:off x="5580112" y="3654316"/>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3226627" y="5610726"/>
            <a:ext cx="2114681"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Ø"/>
              <a:tabLst/>
              <a:defRPr/>
            </a:pPr>
            <a:r>
              <a:rPr kumimoji="0" lang="nl-NL" sz="1600" b="0" i="1" u="none" strike="noStrike" kern="1200" cap="none" spc="0" normalizeH="0" baseline="0" noProof="0" dirty="0">
                <a:ln>
                  <a:noFill/>
                </a:ln>
                <a:solidFill>
                  <a:prstClr val="black"/>
                </a:solidFill>
                <a:effectLst/>
                <a:uLnTx/>
                <a:uFillTx/>
                <a:latin typeface="Calibri"/>
                <a:ea typeface="+mn-ea"/>
                <a:cs typeface="+mn-cs"/>
              </a:rPr>
              <a:t>Machine actionable</a:t>
            </a:r>
          </a:p>
        </p:txBody>
      </p:sp>
      <p:sp>
        <p:nvSpPr>
          <p:cNvPr id="24" name="TextBox 23"/>
          <p:cNvSpPr txBox="1"/>
          <p:nvPr/>
        </p:nvSpPr>
        <p:spPr>
          <a:xfrm>
            <a:off x="4940294" y="4869160"/>
            <a:ext cx="1215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REVIEW</a:t>
            </a:r>
          </a:p>
        </p:txBody>
      </p:sp>
      <p:sp>
        <p:nvSpPr>
          <p:cNvPr id="39" name="Rounded Rectangle 38"/>
          <p:cNvSpPr/>
          <p:nvPr/>
        </p:nvSpPr>
        <p:spPr>
          <a:xfrm>
            <a:off x="4211960" y="5877272"/>
            <a:ext cx="864096" cy="864096"/>
          </a:xfrm>
          <a:prstGeom prst="roundRect">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1F497D"/>
                </a:solidFill>
                <a:effectLst/>
                <a:uLnTx/>
                <a:uFillTx/>
                <a:latin typeface="Calibri"/>
                <a:ea typeface="+mn-ea"/>
                <a:cs typeface="+mn-cs"/>
              </a:rPr>
              <a:t>FUNDER</a:t>
            </a:r>
          </a:p>
        </p:txBody>
      </p:sp>
      <p:sp>
        <p:nvSpPr>
          <p:cNvPr id="40" name="Rounded Rectangle 39"/>
          <p:cNvSpPr/>
          <p:nvPr/>
        </p:nvSpPr>
        <p:spPr>
          <a:xfrm>
            <a:off x="3275856" y="5877272"/>
            <a:ext cx="872480" cy="864096"/>
          </a:xfrm>
          <a:prstGeom prst="roundRect">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1F497D"/>
                </a:solidFill>
                <a:effectLst/>
                <a:uLnTx/>
                <a:uFillTx/>
                <a:latin typeface="Calibri"/>
                <a:ea typeface="+mn-ea"/>
                <a:cs typeface="+mn-cs"/>
              </a:rPr>
              <a:t>UU PURE</a:t>
            </a:r>
          </a:p>
        </p:txBody>
      </p:sp>
      <p:sp>
        <p:nvSpPr>
          <p:cNvPr id="44" name="Rounded Rectangle 43"/>
          <p:cNvSpPr/>
          <p:nvPr/>
        </p:nvSpPr>
        <p:spPr>
          <a:xfrm>
            <a:off x="611560" y="5877272"/>
            <a:ext cx="1800200" cy="864096"/>
          </a:xfrm>
          <a:prstGeom prst="roundRect">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1F497D"/>
                </a:solidFill>
                <a:effectLst/>
                <a:uLnTx/>
                <a:uFillTx/>
                <a:latin typeface="Calibri"/>
                <a:ea typeface="+mn-ea"/>
                <a:cs typeface="+mn-cs"/>
              </a:rPr>
              <a:t>Connect with Research Funding and </a:t>
            </a:r>
            <a:r>
              <a:rPr kumimoji="0" lang="nl-NL" sz="1400" b="0" i="0" u="none" strike="noStrike" kern="1200" cap="none" spc="0" normalizeH="0" baseline="0" noProof="0" dirty="0" err="1">
                <a:ln>
                  <a:noFill/>
                </a:ln>
                <a:solidFill>
                  <a:srgbClr val="1F497D"/>
                </a:solidFill>
                <a:effectLst/>
                <a:uLnTx/>
                <a:uFillTx/>
                <a:latin typeface="Calibri"/>
                <a:ea typeface="+mn-ea"/>
                <a:cs typeface="+mn-cs"/>
              </a:rPr>
              <a:t>Graduate</a:t>
            </a:r>
            <a:r>
              <a:rPr kumimoji="0" lang="nl-NL" sz="1400" b="0" i="0" u="none" strike="noStrike" kern="1200" cap="none" spc="0" normalizeH="0" baseline="0" noProof="0" dirty="0">
                <a:ln>
                  <a:noFill/>
                </a:ln>
                <a:solidFill>
                  <a:srgbClr val="1F497D"/>
                </a:solidFill>
                <a:effectLst/>
                <a:uLnTx/>
                <a:uFillTx/>
                <a:latin typeface="Calibri"/>
                <a:ea typeface="+mn-ea"/>
                <a:cs typeface="+mn-cs"/>
              </a:rPr>
              <a:t> Schools</a:t>
            </a:r>
          </a:p>
        </p:txBody>
      </p:sp>
      <p:sp>
        <p:nvSpPr>
          <p:cNvPr id="45" name="Right Arrow 44"/>
          <p:cNvSpPr/>
          <p:nvPr/>
        </p:nvSpPr>
        <p:spPr>
          <a:xfrm rot="5400000">
            <a:off x="876944" y="5098539"/>
            <a:ext cx="1053408" cy="21602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ounded Rectangle 45"/>
          <p:cNvSpPr/>
          <p:nvPr/>
        </p:nvSpPr>
        <p:spPr>
          <a:xfrm>
            <a:off x="6444208" y="5877272"/>
            <a:ext cx="2232248" cy="864096"/>
          </a:xfrm>
          <a:prstGeom prst="roundRect">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1F497D"/>
                </a:solidFill>
                <a:effectLst/>
                <a:uLnTx/>
                <a:uFillTx/>
                <a:latin typeface="Calibri"/>
                <a:ea typeface="+mn-ea"/>
                <a:cs typeface="+mn-cs"/>
              </a:rPr>
              <a:t>Integrate  RDM, info security, privacy, ethics, research funding</a:t>
            </a:r>
          </a:p>
        </p:txBody>
      </p:sp>
      <p:sp>
        <p:nvSpPr>
          <p:cNvPr id="47" name="Right Arrow 46"/>
          <p:cNvSpPr/>
          <p:nvPr/>
        </p:nvSpPr>
        <p:spPr>
          <a:xfrm rot="5400000">
            <a:off x="6997624" y="5098539"/>
            <a:ext cx="1053408" cy="21602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ounded Rectangle 47"/>
          <p:cNvSpPr/>
          <p:nvPr/>
        </p:nvSpPr>
        <p:spPr>
          <a:xfrm>
            <a:off x="5148064" y="5877272"/>
            <a:ext cx="864096" cy="864096"/>
          </a:xfrm>
          <a:prstGeom prst="roundRect">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1F497D"/>
                </a:solidFill>
                <a:effectLst/>
                <a:uLnTx/>
                <a:uFillTx/>
                <a:latin typeface="Calibri"/>
                <a:ea typeface="+mn-ea"/>
                <a:cs typeface="+mn-cs"/>
              </a:rPr>
              <a:t>NL coop</a:t>
            </a:r>
          </a:p>
        </p:txBody>
      </p:sp>
      <p:sp>
        <p:nvSpPr>
          <p:cNvPr id="49" name="Right Arrow 48"/>
          <p:cNvSpPr/>
          <p:nvPr/>
        </p:nvSpPr>
        <p:spPr>
          <a:xfrm rot="10800000">
            <a:off x="2627785" y="1916831"/>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ight Arrow 49"/>
          <p:cNvSpPr/>
          <p:nvPr/>
        </p:nvSpPr>
        <p:spPr>
          <a:xfrm rot="10800000">
            <a:off x="2627785" y="2924943"/>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ight Arrow 50"/>
          <p:cNvSpPr/>
          <p:nvPr/>
        </p:nvSpPr>
        <p:spPr>
          <a:xfrm rot="10800000">
            <a:off x="2627785" y="3861047"/>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ight Arrow 51"/>
          <p:cNvSpPr/>
          <p:nvPr/>
        </p:nvSpPr>
        <p:spPr>
          <a:xfrm rot="10800000">
            <a:off x="5652120" y="1916833"/>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ight Arrow 52"/>
          <p:cNvSpPr/>
          <p:nvPr/>
        </p:nvSpPr>
        <p:spPr>
          <a:xfrm rot="10800000">
            <a:off x="5652120" y="2924945"/>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ight Arrow 53"/>
          <p:cNvSpPr/>
          <p:nvPr/>
        </p:nvSpPr>
        <p:spPr>
          <a:xfrm rot="10800000">
            <a:off x="5652120" y="3861049"/>
            <a:ext cx="792088" cy="2160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urved Right Arrow 1"/>
          <p:cNvSpPr/>
          <p:nvPr/>
        </p:nvSpPr>
        <p:spPr>
          <a:xfrm rot="10800000">
            <a:off x="8532440" y="1628800"/>
            <a:ext cx="360040" cy="288032"/>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Curved Right Arrow 60"/>
          <p:cNvSpPr/>
          <p:nvPr/>
        </p:nvSpPr>
        <p:spPr>
          <a:xfrm rot="10800000">
            <a:off x="8532440" y="2708920"/>
            <a:ext cx="360040" cy="288032"/>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Curved Right Arrow 61"/>
          <p:cNvSpPr/>
          <p:nvPr/>
        </p:nvSpPr>
        <p:spPr>
          <a:xfrm rot="10800000">
            <a:off x="8532440" y="3645024"/>
            <a:ext cx="360040" cy="288032"/>
          </a:xfrm>
          <a:prstGeom prst="curved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Curved Right Arrow 2"/>
          <p:cNvSpPr/>
          <p:nvPr/>
        </p:nvSpPr>
        <p:spPr>
          <a:xfrm flipV="1">
            <a:off x="107504" y="1628800"/>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Curved Right Arrow 62"/>
          <p:cNvSpPr/>
          <p:nvPr/>
        </p:nvSpPr>
        <p:spPr>
          <a:xfrm flipV="1">
            <a:off x="107504" y="2688017"/>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Curved Right Arrow 63"/>
          <p:cNvSpPr/>
          <p:nvPr/>
        </p:nvSpPr>
        <p:spPr>
          <a:xfrm flipV="1">
            <a:off x="129283" y="3609020"/>
            <a:ext cx="360040" cy="3600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35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1" grpId="0" animBg="1"/>
      <p:bldP spid="23" grpId="0" animBg="1"/>
      <p:bldP spid="17" grpId="0" animBg="1"/>
      <p:bldP spid="4" grpId="0" animBg="1"/>
      <p:bldP spid="6" grpId="0" animBg="1"/>
      <p:bldP spid="7" grpId="0" animBg="1"/>
      <p:bldP spid="8" grpId="0"/>
      <p:bldP spid="9" grpId="0"/>
      <p:bldP spid="10" grpId="0"/>
      <p:bldP spid="11" grpId="0"/>
      <p:bldP spid="12" grpId="0" animBg="1"/>
      <p:bldP spid="13" grpId="0" animBg="1"/>
      <p:bldP spid="14" grpId="0" animBg="1"/>
      <p:bldP spid="15" grpId="0"/>
      <p:bldP spid="16" grpId="0"/>
      <p:bldP spid="18" grpId="0"/>
      <p:bldP spid="19" grpId="0" animBg="1"/>
      <p:bldP spid="20" grpId="0" animBg="1"/>
      <p:bldP spid="21" grpId="0" animBg="1"/>
      <p:bldP spid="22" grpId="0"/>
      <p:bldP spid="24" grpId="0"/>
      <p:bldP spid="39" grpId="0" animBg="1"/>
      <p:bldP spid="40"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2" grpId="0" animBg="1"/>
      <p:bldP spid="61" grpId="0" animBg="1"/>
      <p:bldP spid="62" grpId="0" animBg="1"/>
      <p:bldP spid="3" grpId="0" animBg="1"/>
      <p:bldP spid="63" grpId="0" animBg="1"/>
      <p:bldP spid="6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a_interno_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7812" y="0"/>
            <a:ext cx="4578724" cy="6858000"/>
          </a:xfrm>
          <a:prstGeom prst="rect">
            <a:avLst/>
          </a:prstGeom>
        </p:spPr>
      </p:pic>
      <p:pic>
        <p:nvPicPr>
          <p:cNvPr id="4" name="Content Placeholder 4" descr="EPOS_CD.jpg"/>
          <p:cNvPicPr>
            <a:picLocks noChangeAspect="1"/>
          </p:cNvPicPr>
          <p:nvPr/>
        </p:nvPicPr>
        <p:blipFill rotWithShape="1">
          <a:blip r:embed="rId4" cstate="screen">
            <a:extLst>
              <a:ext uri="{28A0092B-C50C-407E-A947-70E740481C1C}">
                <a14:useLocalDpi xmlns:a14="http://schemas.microsoft.com/office/drawing/2010/main"/>
              </a:ext>
            </a:extLst>
          </a:blip>
          <a:srcRect t="-1969" b="-1226"/>
          <a:stretch/>
        </p:blipFill>
        <p:spPr>
          <a:xfrm>
            <a:off x="35496" y="982946"/>
            <a:ext cx="5355962" cy="4822317"/>
          </a:xfrm>
          <a:prstGeom prst="rect">
            <a:avLst/>
          </a:prstGeom>
        </p:spPr>
      </p:pic>
    </p:spTree>
    <p:extLst>
      <p:ext uri="{BB962C8B-B14F-4D97-AF65-F5344CB8AC3E}">
        <p14:creationId xmlns:p14="http://schemas.microsoft.com/office/powerpoint/2010/main" val="153852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previews.figshare.com/1863601/860/p_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052736"/>
            <a:ext cx="7485520" cy="53007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30295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186" y="805053"/>
            <a:ext cx="6048672" cy="5896852"/>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icture Placeholder 1"/>
          <p:cNvSpPr txBox="1">
            <a:spLocks/>
          </p:cNvSpPr>
          <p:nvPr/>
        </p:nvSpPr>
        <p:spPr>
          <a:xfrm>
            <a:off x="0" y="701299"/>
            <a:ext cx="9151200" cy="6156000"/>
          </a:xfrm>
          <a:prstGeom prst="rect">
            <a:avLst/>
          </a:prstGeom>
        </p:spPr>
      </p:sp>
      <p:sp>
        <p:nvSpPr>
          <p:cNvPr id="5" name="Stroomdiagram: Verbindingslijn 7"/>
          <p:cNvSpPr/>
          <p:nvPr/>
        </p:nvSpPr>
        <p:spPr>
          <a:xfrm>
            <a:off x="2059251" y="1272233"/>
            <a:ext cx="4896544" cy="4865687"/>
          </a:xfrm>
          <a:prstGeom prst="flowChartConnector">
            <a:avLst/>
          </a:prstGeom>
          <a:solidFill>
            <a:srgbClr val="4BACC6">
              <a:lumMod val="40000"/>
              <a:lumOff val="60000"/>
            </a:srgbClr>
          </a:solidFill>
          <a:ln w="25400" cap="flat" cmpd="sng" algn="ctr">
            <a:solidFill>
              <a:srgbClr val="4F81BD">
                <a:shade val="50000"/>
              </a:srgbClr>
            </a:solidFill>
            <a:prstDash val="solid"/>
          </a:ln>
          <a:effectLst/>
        </p:spPr>
        <p:txBody>
          <a:bodyPr lIns="91420" tIns="45709" rIns="91420" bIns="45709" rtlCol="0" anchor="ctr"/>
          <a:lstStyle/>
          <a:p>
            <a:pPr marL="0" marR="0" lvl="0" indent="0" algn="ctr" defTabSz="456665"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6" name="Stroomdiagram: Verbindingslijn 8"/>
          <p:cNvSpPr/>
          <p:nvPr/>
        </p:nvSpPr>
        <p:spPr>
          <a:xfrm>
            <a:off x="3628613" y="2666750"/>
            <a:ext cx="1851541" cy="1929171"/>
          </a:xfrm>
          <a:prstGeom prst="flowChartConnector">
            <a:avLst/>
          </a:prstGeom>
          <a:solidFill>
            <a:sysClr val="window" lastClr="FFFFFF"/>
          </a:solidFill>
          <a:ln w="25400" cap="flat" cmpd="sng" algn="ctr">
            <a:solidFill>
              <a:srgbClr val="4F81BD">
                <a:shade val="50000"/>
              </a:srgbClr>
            </a:solidFill>
            <a:prstDash val="solid"/>
          </a:ln>
          <a:effectLst/>
        </p:spPr>
        <p:txBody>
          <a:bodyPr lIns="91420" tIns="45709" rIns="91420" bIns="45709" rtlCol="0" anchor="ctr"/>
          <a:lstStyle/>
          <a:p>
            <a:pPr marL="0" marR="0" lvl="0" indent="0" algn="ctr" defTabSz="456665"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7" name="Stroomdiagram: Verbindingslijn 9"/>
          <p:cNvSpPr/>
          <p:nvPr/>
        </p:nvSpPr>
        <p:spPr>
          <a:xfrm>
            <a:off x="3919003" y="2996427"/>
            <a:ext cx="1302286" cy="1269808"/>
          </a:xfrm>
          <a:prstGeom prst="flowChartConnector">
            <a:avLst/>
          </a:prstGeom>
          <a:solidFill>
            <a:sysClr val="window" lastClr="FFFFFF"/>
          </a:solidFill>
          <a:ln w="25400" cap="flat" cmpd="sng" algn="ctr">
            <a:solidFill>
              <a:sysClr val="windowText" lastClr="000000"/>
            </a:solidFill>
            <a:prstDash val="solid"/>
          </a:ln>
          <a:effectLst/>
        </p:spPr>
        <p:txBody>
          <a:bodyPr lIns="91420" tIns="45709" rIns="91420" bIns="45709" rtlCol="0" anchor="ctr"/>
          <a:lstStyle/>
          <a:p>
            <a:pPr marL="0" marR="0" lvl="0" indent="0" algn="ctr" defTabSz="456665" eaLnBrk="1" fontAlgn="base" latinLnBrk="0" hangingPunct="1">
              <a:lnSpc>
                <a:spcPct val="100000"/>
              </a:lnSpc>
              <a:spcBef>
                <a:spcPct val="0"/>
              </a:spcBef>
              <a:spcAft>
                <a:spcPct val="0"/>
              </a:spcAft>
              <a:buClrTx/>
              <a:buSzTx/>
              <a:buFontTx/>
              <a:buNone/>
              <a:tabLst/>
              <a:defRPr/>
            </a:pPr>
            <a:endParaRPr kumimoji="0" lang="nl-NL" sz="2000" b="1" i="0" u="none" strike="noStrike" kern="0" cap="none" spc="0" normalizeH="0" baseline="0" noProof="0">
              <a:ln>
                <a:noFill/>
              </a:ln>
              <a:solidFill>
                <a:srgbClr val="1F497D">
                  <a:lumMod val="75000"/>
                </a:srgbClr>
              </a:solidFill>
              <a:effectLst/>
              <a:uLnTx/>
              <a:uFillTx/>
              <a:latin typeface="Calibri"/>
              <a:ea typeface="+mn-ea"/>
              <a:cs typeface="+mn-cs"/>
            </a:endParaRPr>
          </a:p>
        </p:txBody>
      </p:sp>
      <p:sp>
        <p:nvSpPr>
          <p:cNvPr id="8" name="Rechthoek 10"/>
          <p:cNvSpPr/>
          <p:nvPr/>
        </p:nvSpPr>
        <p:spPr>
          <a:xfrm rot="5400000">
            <a:off x="3717019" y="1804359"/>
            <a:ext cx="1581015" cy="432048"/>
          </a:xfrm>
          <a:prstGeom prst="rect">
            <a:avLst/>
          </a:prstGeom>
          <a:solidFill>
            <a:sysClr val="window" lastClr="FFFFFF"/>
          </a:solidFill>
          <a:ln w="25400" cap="flat" cmpd="sng" algn="ctr">
            <a:noFill/>
            <a:prstDash val="solid"/>
          </a:ln>
          <a:effectLst/>
        </p:spPr>
        <p:txBody>
          <a:bodyPr lIns="91420" tIns="45709" rIns="91420" bIns="45709" rtlCol="0" anchor="ctr"/>
          <a:lstStyle/>
          <a:p>
            <a:pPr marL="0" marR="0" lvl="0" indent="0" algn="ctr" defTabSz="456665"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hthoek 11"/>
          <p:cNvSpPr/>
          <p:nvPr/>
        </p:nvSpPr>
        <p:spPr>
          <a:xfrm rot="1502213">
            <a:off x="5177719" y="4132985"/>
            <a:ext cx="1889425" cy="432048"/>
          </a:xfrm>
          <a:prstGeom prst="rect">
            <a:avLst/>
          </a:prstGeom>
          <a:solidFill>
            <a:sysClr val="window" lastClr="FFFFFF"/>
          </a:solidFill>
          <a:ln w="25400" cap="flat" cmpd="sng" algn="ctr">
            <a:noFill/>
            <a:prstDash val="solid"/>
          </a:ln>
          <a:effectLst/>
        </p:spPr>
        <p:txBody>
          <a:bodyPr lIns="91420" tIns="45709" rIns="91420" bIns="45709" rtlCol="0" anchor="ctr"/>
          <a:lstStyle/>
          <a:p>
            <a:pPr marL="0" marR="0" lvl="0" indent="0" algn="ctr" defTabSz="456665"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hthoek 13"/>
          <p:cNvSpPr/>
          <p:nvPr/>
        </p:nvSpPr>
        <p:spPr>
          <a:xfrm rot="19751002">
            <a:off x="2165047" y="4234493"/>
            <a:ext cx="1788667" cy="432048"/>
          </a:xfrm>
          <a:prstGeom prst="rect">
            <a:avLst/>
          </a:prstGeom>
          <a:solidFill>
            <a:sysClr val="window" lastClr="FFFFFF"/>
          </a:solidFill>
          <a:ln w="25400" cap="flat" cmpd="sng" algn="ctr">
            <a:noFill/>
            <a:prstDash val="solid"/>
          </a:ln>
          <a:effectLst/>
        </p:spPr>
        <p:txBody>
          <a:bodyPr lIns="91420" tIns="45709" rIns="91420" bIns="45709" rtlCol="0" anchor="ctr"/>
          <a:lstStyle/>
          <a:p>
            <a:pPr marL="0" marR="0" lvl="0" indent="0" algn="ctr" defTabSz="456665" eaLnBrk="1" fontAlgn="base" latinLnBrk="0" hangingPunct="1">
              <a:lnSpc>
                <a:spcPct val="100000"/>
              </a:lnSpc>
              <a:spcBef>
                <a:spcPct val="0"/>
              </a:spcBef>
              <a:spcAft>
                <a:spcPct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Tekstvak 14"/>
          <p:cNvSpPr txBox="1"/>
          <p:nvPr/>
        </p:nvSpPr>
        <p:spPr>
          <a:xfrm>
            <a:off x="4699888" y="2042606"/>
            <a:ext cx="1973393" cy="830975"/>
          </a:xfrm>
          <a:prstGeom prst="rect">
            <a:avLst/>
          </a:prstGeom>
          <a:noFill/>
        </p:spPr>
        <p:txBody>
          <a:bodyPr wrap="square" lIns="91420" tIns="45709" rIns="91420" bIns="45709" rtlCol="0">
            <a:spAutoFit/>
          </a:bodyPr>
          <a:lstStyle/>
          <a:p>
            <a:pPr algn="ctr" defTabSz="456665" fontAlgn="base">
              <a:spcBef>
                <a:spcPct val="0"/>
              </a:spcBef>
              <a:spcAft>
                <a:spcPct val="0"/>
              </a:spcAft>
            </a:pPr>
            <a:r>
              <a:rPr lang="nl-NL" sz="2400" b="1">
                <a:solidFill>
                  <a:srgbClr val="1F497D">
                    <a:lumMod val="75000"/>
                  </a:srgbClr>
                </a:solidFill>
                <a:latin typeface="Arial" pitchFamily="34" charset="0"/>
                <a:ea typeface="ＭＳ Ｐゴシック" pitchFamily="34" charset="-128"/>
              </a:rPr>
              <a:t>Collection</a:t>
            </a:r>
          </a:p>
          <a:p>
            <a:pPr algn="ctr" defTabSz="456665" fontAlgn="base">
              <a:spcBef>
                <a:spcPct val="0"/>
              </a:spcBef>
              <a:spcAft>
                <a:spcPct val="0"/>
              </a:spcAft>
            </a:pPr>
            <a:r>
              <a:rPr lang="nl-NL" sz="2400" b="1">
                <a:solidFill>
                  <a:srgbClr val="1F497D">
                    <a:lumMod val="75000"/>
                  </a:srgbClr>
                </a:solidFill>
                <a:latin typeface="Arial" pitchFamily="34" charset="0"/>
                <a:ea typeface="ＭＳ Ｐゴシック" pitchFamily="34" charset="-128"/>
              </a:rPr>
              <a:t>Services</a:t>
            </a:r>
            <a:endParaRPr lang="nl-NL" sz="2400" b="1" dirty="0">
              <a:solidFill>
                <a:srgbClr val="1F497D">
                  <a:lumMod val="75000"/>
                </a:srgbClr>
              </a:solidFill>
              <a:latin typeface="Arial" pitchFamily="34" charset="0"/>
              <a:ea typeface="ＭＳ Ｐゴシック" pitchFamily="34" charset="-128"/>
            </a:endParaRPr>
          </a:p>
        </p:txBody>
      </p:sp>
      <p:sp>
        <p:nvSpPr>
          <p:cNvPr id="12" name="Tekstvak 15"/>
          <p:cNvSpPr txBox="1"/>
          <p:nvPr/>
        </p:nvSpPr>
        <p:spPr>
          <a:xfrm>
            <a:off x="2223950" y="2004253"/>
            <a:ext cx="2361201" cy="830975"/>
          </a:xfrm>
          <a:prstGeom prst="rect">
            <a:avLst/>
          </a:prstGeom>
          <a:noFill/>
        </p:spPr>
        <p:txBody>
          <a:bodyPr wrap="square" lIns="91420" tIns="45709" rIns="91420" bIns="45709" rtlCol="0">
            <a:spAutoFit/>
          </a:bodyPr>
          <a:lstStyle/>
          <a:p>
            <a:pPr algn="ctr" defTabSz="456665" fontAlgn="base">
              <a:spcBef>
                <a:spcPct val="0"/>
              </a:spcBef>
              <a:spcAft>
                <a:spcPct val="0"/>
              </a:spcAft>
            </a:pPr>
            <a:r>
              <a:rPr lang="nl-NL" sz="2400" b="1">
                <a:solidFill>
                  <a:srgbClr val="1F497D">
                    <a:lumMod val="75000"/>
                  </a:srgbClr>
                </a:solidFill>
                <a:latin typeface="Arial" pitchFamily="34" charset="0"/>
                <a:ea typeface="ＭＳ Ｐゴシック" pitchFamily="34" charset="-128"/>
              </a:rPr>
              <a:t>Academic Services</a:t>
            </a:r>
            <a:endParaRPr lang="nl-NL" sz="2000" b="1" dirty="0">
              <a:solidFill>
                <a:srgbClr val="1F497D">
                  <a:lumMod val="75000"/>
                </a:srgbClr>
              </a:solidFill>
              <a:latin typeface="Arial" pitchFamily="34" charset="0"/>
              <a:ea typeface="ＭＳ Ｐゴシック" pitchFamily="34" charset="-128"/>
            </a:endParaRPr>
          </a:p>
        </p:txBody>
      </p:sp>
      <p:sp>
        <p:nvSpPr>
          <p:cNvPr id="13" name="Tekstvak 16"/>
          <p:cNvSpPr txBox="1"/>
          <p:nvPr/>
        </p:nvSpPr>
        <p:spPr>
          <a:xfrm>
            <a:off x="3052665" y="4797152"/>
            <a:ext cx="2909715" cy="830975"/>
          </a:xfrm>
          <a:prstGeom prst="rect">
            <a:avLst/>
          </a:prstGeom>
          <a:noFill/>
        </p:spPr>
        <p:txBody>
          <a:bodyPr wrap="square" lIns="91420" tIns="45709" rIns="91420" bIns="45709" rtlCol="0">
            <a:spAutoFit/>
          </a:bodyPr>
          <a:lstStyle/>
          <a:p>
            <a:pPr algn="ctr" defTabSz="456665" fontAlgn="base">
              <a:spcBef>
                <a:spcPct val="0"/>
              </a:spcBef>
              <a:spcAft>
                <a:spcPct val="0"/>
              </a:spcAft>
            </a:pPr>
            <a:r>
              <a:rPr lang="nl-NL" sz="2400" b="1">
                <a:solidFill>
                  <a:srgbClr val="1F497D">
                    <a:lumMod val="50000"/>
                  </a:srgbClr>
                </a:solidFill>
                <a:latin typeface="Arial" pitchFamily="34" charset="0"/>
                <a:ea typeface="ＭＳ Ｐゴシック" pitchFamily="34" charset="-128"/>
              </a:rPr>
              <a:t>Library </a:t>
            </a:r>
          </a:p>
          <a:p>
            <a:pPr algn="ctr" defTabSz="456665" fontAlgn="base">
              <a:spcBef>
                <a:spcPct val="0"/>
              </a:spcBef>
              <a:spcAft>
                <a:spcPct val="0"/>
              </a:spcAft>
            </a:pPr>
            <a:r>
              <a:rPr lang="nl-NL" sz="2400" b="1">
                <a:solidFill>
                  <a:srgbClr val="1F497D">
                    <a:lumMod val="50000"/>
                  </a:srgbClr>
                </a:solidFill>
                <a:latin typeface="Arial" pitchFamily="34" charset="0"/>
                <a:ea typeface="ＭＳ Ｐゴシック" pitchFamily="34" charset="-128"/>
              </a:rPr>
              <a:t>as a Place</a:t>
            </a:r>
          </a:p>
        </p:txBody>
      </p:sp>
      <p:sp>
        <p:nvSpPr>
          <p:cNvPr id="15" name="Tekstvak 15">
            <a:extLst>
              <a:ext uri="{FF2B5EF4-FFF2-40B4-BE49-F238E27FC236}">
                <a16:creationId xmlns:a16="http://schemas.microsoft.com/office/drawing/2014/main" xmlns="" id="{9CC175E9-6398-4BAD-84B9-9E504FB9D201}"/>
              </a:ext>
            </a:extLst>
          </p:cNvPr>
          <p:cNvSpPr txBox="1"/>
          <p:nvPr/>
        </p:nvSpPr>
        <p:spPr>
          <a:xfrm>
            <a:off x="1612311" y="3034352"/>
            <a:ext cx="2361201" cy="584753"/>
          </a:xfrm>
          <a:prstGeom prst="rect">
            <a:avLst/>
          </a:prstGeom>
          <a:noFill/>
        </p:spPr>
        <p:txBody>
          <a:bodyPr wrap="square" lIns="91420" tIns="45709" rIns="91420" bIns="45709" rtlCol="0">
            <a:spAutoFit/>
          </a:bodyPr>
          <a:lstStyle/>
          <a:p>
            <a:pPr algn="ctr" defTabSz="456665" fontAlgn="base">
              <a:spcBef>
                <a:spcPct val="0"/>
              </a:spcBef>
              <a:spcAft>
                <a:spcPct val="0"/>
              </a:spcAft>
            </a:pPr>
            <a:r>
              <a:rPr lang="nl-NL" sz="1600" b="1">
                <a:solidFill>
                  <a:srgbClr val="1F497D">
                    <a:lumMod val="75000"/>
                  </a:srgbClr>
                </a:solidFill>
                <a:latin typeface="Arial" pitchFamily="34" charset="0"/>
                <a:ea typeface="ＭＳ Ｐゴシック" pitchFamily="34" charset="-128"/>
              </a:rPr>
              <a:t>Open </a:t>
            </a:r>
          </a:p>
          <a:p>
            <a:pPr algn="ctr" defTabSz="456665" fontAlgn="base">
              <a:spcBef>
                <a:spcPct val="0"/>
              </a:spcBef>
              <a:spcAft>
                <a:spcPct val="0"/>
              </a:spcAft>
            </a:pPr>
            <a:r>
              <a:rPr lang="nl-NL" sz="1600" b="1">
                <a:solidFill>
                  <a:srgbClr val="1F497D">
                    <a:lumMod val="75000"/>
                  </a:srgbClr>
                </a:solidFill>
                <a:latin typeface="Arial" pitchFamily="34" charset="0"/>
                <a:ea typeface="ＭＳ Ｐゴシック" pitchFamily="34" charset="-128"/>
              </a:rPr>
              <a:t>Science</a:t>
            </a:r>
            <a:endParaRPr lang="nl-NL" sz="1400" b="1" dirty="0">
              <a:solidFill>
                <a:srgbClr val="1F497D">
                  <a:lumMod val="75000"/>
                </a:srgbClr>
              </a:solidFill>
              <a:latin typeface="Arial" pitchFamily="34" charset="0"/>
              <a:ea typeface="ＭＳ Ｐゴシック" pitchFamily="34" charset="-128"/>
            </a:endParaRPr>
          </a:p>
        </p:txBody>
      </p:sp>
    </p:spTree>
    <p:extLst>
      <p:ext uri="{BB962C8B-B14F-4D97-AF65-F5344CB8AC3E}">
        <p14:creationId xmlns:p14="http://schemas.microsoft.com/office/powerpoint/2010/main" val="213299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xmlns="" id="{6F226613-F7FF-4A18-A9D2-E719C88B9ABC}"/>
              </a:ext>
            </a:extLst>
          </p:cNvPr>
          <p:cNvSpPr>
            <a:spLocks noGrp="1"/>
          </p:cNvSpPr>
          <p:nvPr>
            <p:ph type="pic" sz="quarter" idx="13"/>
          </p:nvPr>
        </p:nvSpPr>
        <p:spPr/>
      </p:sp>
      <p:sp>
        <p:nvSpPr>
          <p:cNvPr id="11" name="Tijdelijke aanduiding voor tekst 10">
            <a:extLst>
              <a:ext uri="{FF2B5EF4-FFF2-40B4-BE49-F238E27FC236}">
                <a16:creationId xmlns:a16="http://schemas.microsoft.com/office/drawing/2014/main" xmlns="" id="{12FB114C-95DD-4808-A9E4-AC6530A7138C}"/>
              </a:ext>
            </a:extLst>
          </p:cNvPr>
          <p:cNvSpPr>
            <a:spLocks noGrp="1"/>
          </p:cNvSpPr>
          <p:nvPr>
            <p:ph type="body" sz="quarter" idx="15"/>
          </p:nvPr>
        </p:nvSpPr>
        <p:spPr/>
        <p:txBody>
          <a:bodyPr/>
          <a:lstStyle/>
          <a:p>
            <a:endParaRPr lang="en-US"/>
          </a:p>
        </p:txBody>
      </p:sp>
      <p:sp>
        <p:nvSpPr>
          <p:cNvPr id="2" name="Tijdelijke aanduiding voor voettekst 1">
            <a:extLst>
              <a:ext uri="{FF2B5EF4-FFF2-40B4-BE49-F238E27FC236}">
                <a16:creationId xmlns:a16="http://schemas.microsoft.com/office/drawing/2014/main" xmlns="" id="{B45E6924-7723-4D13-A9D4-F54FE9728C87}"/>
              </a:ext>
            </a:extLst>
          </p:cNvPr>
          <p:cNvSpPr>
            <a:spLocks noGrp="1"/>
          </p:cNvSpPr>
          <p:nvPr>
            <p:ph type="ftr" sz="quarter" idx="4294967295"/>
          </p:nvPr>
        </p:nvSpPr>
        <p:spPr>
          <a:xfrm>
            <a:off x="9107488" y="7534275"/>
            <a:ext cx="36512" cy="34925"/>
          </a:xfrm>
        </p:spPr>
        <p:txBody>
          <a:bodyPr/>
          <a:lstStyle/>
          <a:p>
            <a:r>
              <a:rPr lang="nl-NL"/>
              <a:t>Via Invoegen | Koptekst en Voettekst invoegen Subafdeling&lt;2spaties&gt;|&lt;2spaties&gt;Titel van de presentatie</a:t>
            </a:r>
          </a:p>
        </p:txBody>
      </p:sp>
      <p:sp>
        <p:nvSpPr>
          <p:cNvPr id="3" name="Tijdelijke aanduiding voor dianummer 2">
            <a:extLst>
              <a:ext uri="{FF2B5EF4-FFF2-40B4-BE49-F238E27FC236}">
                <a16:creationId xmlns:a16="http://schemas.microsoft.com/office/drawing/2014/main" xmlns="" id="{459C66FD-ADFE-4ABE-B415-64627D0F3D22}"/>
              </a:ext>
            </a:extLst>
          </p:cNvPr>
          <p:cNvSpPr>
            <a:spLocks noGrp="1"/>
          </p:cNvSpPr>
          <p:nvPr>
            <p:ph type="sldNum" sz="quarter" idx="4294967295"/>
          </p:nvPr>
        </p:nvSpPr>
        <p:spPr>
          <a:xfrm>
            <a:off x="9107488" y="7534275"/>
            <a:ext cx="36512" cy="34925"/>
          </a:xfrm>
        </p:spPr>
        <p:txBody>
          <a:bodyPr/>
          <a:lstStyle/>
          <a:p>
            <a:fld id="{1336C48C-F87C-4E4B-81EF-5027B17D1F61}" type="slidenum">
              <a:rPr lang="nl-NL" smtClean="0"/>
              <a:pPr/>
              <a:t>2</a:t>
            </a:fld>
            <a:endParaRPr lang="nl-NL"/>
          </a:p>
        </p:txBody>
      </p:sp>
      <p:sp>
        <p:nvSpPr>
          <p:cNvPr id="7" name="Tijdelijke aanduiding voor datum 6">
            <a:extLst>
              <a:ext uri="{FF2B5EF4-FFF2-40B4-BE49-F238E27FC236}">
                <a16:creationId xmlns:a16="http://schemas.microsoft.com/office/drawing/2014/main" xmlns="" id="{E3F25F77-1CD4-4260-BC1A-6225476FB27F}"/>
              </a:ext>
            </a:extLst>
          </p:cNvPr>
          <p:cNvSpPr>
            <a:spLocks noGrp="1"/>
          </p:cNvSpPr>
          <p:nvPr>
            <p:ph type="dt" sz="half" idx="4294967295"/>
          </p:nvPr>
        </p:nvSpPr>
        <p:spPr>
          <a:xfrm>
            <a:off x="0" y="6140450"/>
            <a:ext cx="2133600" cy="365125"/>
          </a:xfrm>
        </p:spPr>
        <p:txBody>
          <a:bodyPr/>
          <a:lstStyle/>
          <a:p>
            <a:fld id="{A52DBD81-351A-434E-A6F1-8B6A96A2E9CA}" type="datetime4">
              <a:rPr lang="nl-NL" smtClean="0"/>
              <a:pPr/>
              <a:t>23 november 2017</a:t>
            </a:fld>
            <a:endParaRPr lang="nl-NL"/>
          </a:p>
        </p:txBody>
      </p:sp>
      <p:pic>
        <p:nvPicPr>
          <p:cNvPr id="9" name="Afbeelding 8">
            <a:extLst>
              <a:ext uri="{FF2B5EF4-FFF2-40B4-BE49-F238E27FC236}">
                <a16:creationId xmlns:a16="http://schemas.microsoft.com/office/drawing/2014/main" xmlns="" id="{47F5E95A-2302-40AC-B5B8-9E4456F5C83C}"/>
              </a:ext>
            </a:extLst>
          </p:cNvPr>
          <p:cNvPicPr>
            <a:picLocks noChangeAspect="1"/>
          </p:cNvPicPr>
          <p:nvPr/>
        </p:nvPicPr>
        <p:blipFill>
          <a:blip r:embed="rId3"/>
          <a:stretch>
            <a:fillRect/>
          </a:stretch>
        </p:blipFill>
        <p:spPr>
          <a:xfrm>
            <a:off x="-17929" y="191484"/>
            <a:ext cx="9161929" cy="6462386"/>
          </a:xfrm>
          <a:prstGeom prst="rect">
            <a:avLst/>
          </a:prstGeom>
        </p:spPr>
      </p:pic>
    </p:spTree>
    <p:extLst>
      <p:ext uri="{BB962C8B-B14F-4D97-AF65-F5344CB8AC3E}">
        <p14:creationId xmlns:p14="http://schemas.microsoft.com/office/powerpoint/2010/main" val="8271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041" y="3484563"/>
            <a:ext cx="8890000" cy="16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826" y="1412776"/>
            <a:ext cx="46910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81988" y="1412776"/>
            <a:ext cx="488805"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950" y="1412776"/>
            <a:ext cx="46910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3255" y="1412776"/>
            <a:ext cx="46910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274" y="1412776"/>
            <a:ext cx="46910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313" y="1412776"/>
            <a:ext cx="469106"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1820" y="1412776"/>
            <a:ext cx="4699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hoek 8"/>
          <p:cNvSpPr/>
          <p:nvPr/>
        </p:nvSpPr>
        <p:spPr>
          <a:xfrm>
            <a:off x="1347576" y="2409318"/>
            <a:ext cx="6390852" cy="454347"/>
          </a:xfrm>
          <a:prstGeom prst="rect">
            <a:avLst/>
          </a:prstGeom>
          <a:solidFill>
            <a:srgbClr val="639C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solidFill>
                  <a:prstClr val="white"/>
                </a:solidFill>
              </a:rPr>
              <a:t>RDM</a:t>
            </a:r>
          </a:p>
        </p:txBody>
      </p:sp>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2075" y="3008313"/>
            <a:ext cx="6419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1116" y="3647281"/>
            <a:ext cx="6419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2075" y="4239108"/>
            <a:ext cx="6419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2075" y="4869192"/>
            <a:ext cx="641985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hoek 9"/>
          <p:cNvSpPr/>
          <p:nvPr/>
        </p:nvSpPr>
        <p:spPr>
          <a:xfrm>
            <a:off x="1347576" y="3058874"/>
            <a:ext cx="3134412" cy="369332"/>
          </a:xfrm>
          <a:prstGeom prst="rect">
            <a:avLst/>
          </a:prstGeom>
        </p:spPr>
        <p:txBody>
          <a:bodyPr wrap="square">
            <a:spAutoFit/>
          </a:bodyPr>
          <a:lstStyle/>
          <a:p>
            <a:r>
              <a:rPr lang="nl-NL" dirty="0" err="1">
                <a:solidFill>
                  <a:prstClr val="white"/>
                </a:solidFill>
              </a:rPr>
              <a:t>Intellectual</a:t>
            </a:r>
            <a:r>
              <a:rPr lang="nl-NL" dirty="0">
                <a:solidFill>
                  <a:prstClr val="white"/>
                </a:solidFill>
              </a:rPr>
              <a:t> property</a:t>
            </a:r>
          </a:p>
        </p:txBody>
      </p:sp>
      <p:sp>
        <p:nvSpPr>
          <p:cNvPr id="25" name="Rechthoek 24"/>
          <p:cNvSpPr/>
          <p:nvPr/>
        </p:nvSpPr>
        <p:spPr>
          <a:xfrm>
            <a:off x="1362074" y="4922651"/>
            <a:ext cx="3180927" cy="369332"/>
          </a:xfrm>
          <a:prstGeom prst="rect">
            <a:avLst/>
          </a:prstGeom>
        </p:spPr>
        <p:txBody>
          <a:bodyPr wrap="square">
            <a:spAutoFit/>
          </a:bodyPr>
          <a:lstStyle/>
          <a:p>
            <a:r>
              <a:rPr lang="nl-NL" dirty="0">
                <a:solidFill>
                  <a:prstClr val="white"/>
                </a:solidFill>
              </a:rPr>
              <a:t>Collection/</a:t>
            </a:r>
            <a:r>
              <a:rPr lang="nl-NL" dirty="0" err="1">
                <a:solidFill>
                  <a:prstClr val="white"/>
                </a:solidFill>
              </a:rPr>
              <a:t>acquisition</a:t>
            </a:r>
            <a:endParaRPr lang="nl-NL" dirty="0">
              <a:solidFill>
                <a:prstClr val="white"/>
              </a:solidFill>
            </a:endParaRPr>
          </a:p>
        </p:txBody>
      </p:sp>
      <p:sp>
        <p:nvSpPr>
          <p:cNvPr id="26" name="Rechthoek 25"/>
          <p:cNvSpPr/>
          <p:nvPr/>
        </p:nvSpPr>
        <p:spPr>
          <a:xfrm>
            <a:off x="1383000" y="3694394"/>
            <a:ext cx="4192932" cy="369332"/>
          </a:xfrm>
          <a:prstGeom prst="rect">
            <a:avLst/>
          </a:prstGeom>
        </p:spPr>
        <p:txBody>
          <a:bodyPr wrap="square">
            <a:spAutoFit/>
          </a:bodyPr>
          <a:lstStyle/>
          <a:p>
            <a:r>
              <a:rPr lang="nl-NL" dirty="0" err="1">
                <a:solidFill>
                  <a:prstClr val="white"/>
                </a:solidFill>
              </a:rPr>
              <a:t>Outreach</a:t>
            </a:r>
            <a:r>
              <a:rPr lang="nl-NL" dirty="0">
                <a:solidFill>
                  <a:prstClr val="white"/>
                </a:solidFill>
              </a:rPr>
              <a:t> &amp; Assessment</a:t>
            </a:r>
          </a:p>
        </p:txBody>
      </p:sp>
      <p:sp>
        <p:nvSpPr>
          <p:cNvPr id="27" name="Rechthoek 26"/>
          <p:cNvSpPr/>
          <p:nvPr/>
        </p:nvSpPr>
        <p:spPr>
          <a:xfrm>
            <a:off x="1382999" y="4292567"/>
            <a:ext cx="2828961" cy="369332"/>
          </a:xfrm>
          <a:prstGeom prst="rect">
            <a:avLst/>
          </a:prstGeom>
        </p:spPr>
        <p:txBody>
          <a:bodyPr wrap="square">
            <a:spAutoFit/>
          </a:bodyPr>
          <a:lstStyle/>
          <a:p>
            <a:r>
              <a:rPr lang="nl-NL" dirty="0">
                <a:solidFill>
                  <a:prstClr val="white"/>
                </a:solidFill>
              </a:rPr>
              <a:t>Learning (</a:t>
            </a:r>
            <a:r>
              <a:rPr lang="nl-NL" dirty="0" err="1">
                <a:solidFill>
                  <a:prstClr val="white"/>
                </a:solidFill>
              </a:rPr>
              <a:t>incl</a:t>
            </a:r>
            <a:r>
              <a:rPr lang="nl-NL" dirty="0">
                <a:solidFill>
                  <a:prstClr val="white"/>
                </a:solidFill>
              </a:rPr>
              <a:t> OER)</a:t>
            </a:r>
          </a:p>
        </p:txBody>
      </p:sp>
      <p:pic>
        <p:nvPicPr>
          <p:cNvPr id="206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766" y="1808784"/>
            <a:ext cx="6426200" cy="476250"/>
          </a:xfrm>
          <a:prstGeom prst="rect">
            <a:avLst/>
          </a:prstGeom>
          <a:solidFill>
            <a:srgbClr val="009999"/>
          </a:solidFill>
          <a:ln>
            <a:noFill/>
          </a:ln>
          <a:effectLst/>
          <a:extLst/>
        </p:spPr>
      </p:pic>
      <p:sp>
        <p:nvSpPr>
          <p:cNvPr id="30" name="Rechthoek 29"/>
          <p:cNvSpPr/>
          <p:nvPr/>
        </p:nvSpPr>
        <p:spPr>
          <a:xfrm>
            <a:off x="1362075" y="1862243"/>
            <a:ext cx="2234292" cy="369332"/>
          </a:xfrm>
          <a:prstGeom prst="rect">
            <a:avLst/>
          </a:prstGeom>
        </p:spPr>
        <p:txBody>
          <a:bodyPr wrap="square">
            <a:spAutoFit/>
          </a:bodyPr>
          <a:lstStyle/>
          <a:p>
            <a:r>
              <a:rPr lang="nl-NL" dirty="0">
                <a:solidFill>
                  <a:prstClr val="white"/>
                </a:solidFill>
              </a:rPr>
              <a:t>Open access</a:t>
            </a:r>
          </a:p>
        </p:txBody>
      </p:sp>
      <p:sp>
        <p:nvSpPr>
          <p:cNvPr id="11" name="Rechthoek 10"/>
          <p:cNvSpPr/>
          <p:nvPr/>
        </p:nvSpPr>
        <p:spPr>
          <a:xfrm>
            <a:off x="4481988" y="1898797"/>
            <a:ext cx="2664878" cy="270036"/>
          </a:xfrm>
          <a:prstGeom prst="rect">
            <a:avLst/>
          </a:prstGeom>
          <a:solidFill>
            <a:srgbClr val="656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prstClr val="white"/>
                </a:solidFill>
              </a:rPr>
              <a:t>Expert group</a:t>
            </a:r>
            <a:endParaRPr lang="nl-NL" dirty="0">
              <a:solidFill>
                <a:prstClr val="white"/>
              </a:solidFill>
            </a:endParaRPr>
          </a:p>
        </p:txBody>
      </p:sp>
      <p:sp>
        <p:nvSpPr>
          <p:cNvPr id="33" name="Rechthoek 32"/>
          <p:cNvSpPr/>
          <p:nvPr/>
        </p:nvSpPr>
        <p:spPr>
          <a:xfrm>
            <a:off x="4481988" y="2501473"/>
            <a:ext cx="2664878" cy="270036"/>
          </a:xfrm>
          <a:prstGeom prst="rect">
            <a:avLst/>
          </a:prstGeom>
          <a:solidFill>
            <a:srgbClr val="656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prstClr val="white"/>
                </a:solidFill>
              </a:rPr>
              <a:t>Expert group</a:t>
            </a:r>
            <a:endParaRPr lang="nl-NL" dirty="0">
              <a:solidFill>
                <a:prstClr val="white"/>
              </a:solidFill>
            </a:endParaRPr>
          </a:p>
        </p:txBody>
      </p:sp>
      <p:sp>
        <p:nvSpPr>
          <p:cNvPr id="34" name="Rechthoek 33"/>
          <p:cNvSpPr/>
          <p:nvPr/>
        </p:nvSpPr>
        <p:spPr>
          <a:xfrm>
            <a:off x="4481987" y="3097410"/>
            <a:ext cx="2650115" cy="270036"/>
          </a:xfrm>
          <a:prstGeom prst="rect">
            <a:avLst/>
          </a:prstGeom>
          <a:solidFill>
            <a:srgbClr val="656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prstClr val="white"/>
                </a:solidFill>
              </a:rPr>
              <a:t>Expert group</a:t>
            </a:r>
            <a:endParaRPr lang="nl-NL" dirty="0">
              <a:solidFill>
                <a:prstClr val="white"/>
              </a:solidFill>
            </a:endParaRPr>
          </a:p>
        </p:txBody>
      </p:sp>
      <p:sp>
        <p:nvSpPr>
          <p:cNvPr id="35" name="Rechthoek 34"/>
          <p:cNvSpPr/>
          <p:nvPr/>
        </p:nvSpPr>
        <p:spPr>
          <a:xfrm>
            <a:off x="4481988" y="3750388"/>
            <a:ext cx="2664878" cy="270036"/>
          </a:xfrm>
          <a:prstGeom prst="rect">
            <a:avLst/>
          </a:prstGeom>
          <a:solidFill>
            <a:srgbClr val="656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prstClr val="white"/>
                </a:solidFill>
              </a:rPr>
              <a:t>Expert </a:t>
            </a:r>
            <a:r>
              <a:rPr lang="nl-NL" dirty="0" err="1">
                <a:solidFill>
                  <a:prstClr val="white"/>
                </a:solidFill>
              </a:rPr>
              <a:t>group</a:t>
            </a:r>
            <a:endParaRPr lang="nl-NL" dirty="0">
              <a:solidFill>
                <a:prstClr val="white"/>
              </a:solidFill>
            </a:endParaRPr>
          </a:p>
        </p:txBody>
      </p:sp>
      <p:sp>
        <p:nvSpPr>
          <p:cNvPr id="36" name="Rechthoek 35"/>
          <p:cNvSpPr/>
          <p:nvPr/>
        </p:nvSpPr>
        <p:spPr>
          <a:xfrm>
            <a:off x="4481986" y="4323648"/>
            <a:ext cx="2664879" cy="270036"/>
          </a:xfrm>
          <a:prstGeom prst="rect">
            <a:avLst/>
          </a:prstGeom>
          <a:solidFill>
            <a:srgbClr val="656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prstClr val="white"/>
                </a:solidFill>
              </a:rPr>
              <a:t>Expert </a:t>
            </a:r>
            <a:r>
              <a:rPr lang="nl-NL" dirty="0" err="1">
                <a:solidFill>
                  <a:prstClr val="white"/>
                </a:solidFill>
              </a:rPr>
              <a:t>group</a:t>
            </a:r>
            <a:endParaRPr lang="nl-NL" dirty="0">
              <a:solidFill>
                <a:prstClr val="white"/>
              </a:solidFill>
            </a:endParaRPr>
          </a:p>
        </p:txBody>
      </p:sp>
      <p:sp>
        <p:nvSpPr>
          <p:cNvPr id="37" name="Rechthoek 36"/>
          <p:cNvSpPr/>
          <p:nvPr/>
        </p:nvSpPr>
        <p:spPr>
          <a:xfrm>
            <a:off x="4481986" y="4972299"/>
            <a:ext cx="2664879" cy="270036"/>
          </a:xfrm>
          <a:prstGeom prst="rect">
            <a:avLst/>
          </a:prstGeom>
          <a:solidFill>
            <a:srgbClr val="656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solidFill>
                  <a:prstClr val="white"/>
                </a:solidFill>
              </a:rPr>
              <a:t>Expert </a:t>
            </a:r>
            <a:r>
              <a:rPr lang="nl-NL" dirty="0" err="1">
                <a:solidFill>
                  <a:prstClr val="white"/>
                </a:solidFill>
              </a:rPr>
              <a:t>group</a:t>
            </a:r>
            <a:endParaRPr lang="nl-NL" dirty="0">
              <a:solidFill>
                <a:prstClr val="white"/>
              </a:solidFill>
            </a:endParaRPr>
          </a:p>
        </p:txBody>
      </p:sp>
      <p:sp>
        <p:nvSpPr>
          <p:cNvPr id="8" name="Tekstvak 7">
            <a:extLst>
              <a:ext uri="{FF2B5EF4-FFF2-40B4-BE49-F238E27FC236}">
                <a16:creationId xmlns:a16="http://schemas.microsoft.com/office/drawing/2014/main" xmlns="" id="{0DC5C655-B9F5-466B-B762-1EF523F49EC3}"/>
              </a:ext>
            </a:extLst>
          </p:cNvPr>
          <p:cNvSpPr txBox="1"/>
          <p:nvPr/>
        </p:nvSpPr>
        <p:spPr>
          <a:xfrm>
            <a:off x="3221820" y="6072089"/>
            <a:ext cx="4159599" cy="307777"/>
          </a:xfrm>
          <a:prstGeom prst="rect">
            <a:avLst/>
          </a:prstGeom>
          <a:no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spAutoFit/>
          </a:bodyPr>
          <a:lstStyle/>
          <a:p>
            <a:pPr algn="ctr"/>
            <a:r>
              <a:rPr lang="nl-NL" sz="2000">
                <a:solidFill>
                  <a:schemeClr val="accent1">
                    <a:lumMod val="50000"/>
                  </a:schemeClr>
                </a:solidFill>
              </a:rPr>
              <a:t>F a c u l t i e s</a:t>
            </a:r>
            <a:endParaRPr lang="en-US" sz="2000">
              <a:solidFill>
                <a:schemeClr val="accent1">
                  <a:lumMod val="50000"/>
                </a:schemeClr>
              </a:solidFill>
            </a:endParaRPr>
          </a:p>
        </p:txBody>
      </p:sp>
      <p:sp>
        <p:nvSpPr>
          <p:cNvPr id="42" name="Tekstvak 41">
            <a:extLst>
              <a:ext uri="{FF2B5EF4-FFF2-40B4-BE49-F238E27FC236}">
                <a16:creationId xmlns:a16="http://schemas.microsoft.com/office/drawing/2014/main" xmlns="" id="{204C571E-D57A-49DF-B594-C583EB01965E}"/>
              </a:ext>
            </a:extLst>
          </p:cNvPr>
          <p:cNvSpPr txBox="1"/>
          <p:nvPr/>
        </p:nvSpPr>
        <p:spPr>
          <a:xfrm rot="16200000">
            <a:off x="-1220682" y="3455131"/>
            <a:ext cx="4159599" cy="307777"/>
          </a:xfrm>
          <a:prstGeom prst="rect">
            <a:avLst/>
          </a:prstGeom>
          <a:no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spAutoFit/>
          </a:bodyPr>
          <a:lstStyle/>
          <a:p>
            <a:pPr algn="ctr"/>
            <a:r>
              <a:rPr lang="nl-NL" sz="2000">
                <a:solidFill>
                  <a:srgbClr val="008080"/>
                </a:solidFill>
              </a:rPr>
              <a:t>S u b j e c t    </a:t>
            </a:r>
          </a:p>
        </p:txBody>
      </p:sp>
      <p:sp>
        <p:nvSpPr>
          <p:cNvPr id="43" name="Tekstvak 42">
            <a:extLst>
              <a:ext uri="{FF2B5EF4-FFF2-40B4-BE49-F238E27FC236}">
                <a16:creationId xmlns:a16="http://schemas.microsoft.com/office/drawing/2014/main" xmlns="" id="{71C3ED35-1261-4702-AFF2-827FAC4F74D4}"/>
              </a:ext>
            </a:extLst>
          </p:cNvPr>
          <p:cNvSpPr txBox="1"/>
          <p:nvPr/>
        </p:nvSpPr>
        <p:spPr>
          <a:xfrm rot="5400000">
            <a:off x="6470939" y="3540505"/>
            <a:ext cx="4159599" cy="307777"/>
          </a:xfrm>
          <a:prstGeom prst="rect">
            <a:avLst/>
          </a:prstGeom>
          <a:no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spAutoFit/>
          </a:bodyPr>
          <a:lstStyle/>
          <a:p>
            <a:pPr algn="ctr"/>
            <a:r>
              <a:rPr lang="nl-NL" sz="2000">
                <a:solidFill>
                  <a:srgbClr val="7030A0"/>
                </a:solidFill>
              </a:rPr>
              <a:t>E x p e r t i s e</a:t>
            </a:r>
            <a:endParaRPr lang="en-US" sz="2000">
              <a:solidFill>
                <a:srgbClr val="7030A0"/>
              </a:solidFill>
            </a:endParaRPr>
          </a:p>
        </p:txBody>
      </p:sp>
    </p:spTree>
    <p:extLst>
      <p:ext uri="{BB962C8B-B14F-4D97-AF65-F5344CB8AC3E}">
        <p14:creationId xmlns:p14="http://schemas.microsoft.com/office/powerpoint/2010/main" val="384557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9B9E7E9D-EED7-41F8-8518-35BE562C295E}" type="slidenum">
              <a:rPr lang="en-GB" smtClean="0"/>
              <a:t>21</a:t>
            </a:fld>
            <a:endParaRPr lang="en-GB"/>
          </a:p>
        </p:txBody>
      </p:sp>
      <p:pic>
        <p:nvPicPr>
          <p:cNvPr id="4" name="Afbeelding 3">
            <a:extLst>
              <a:ext uri="{FF2B5EF4-FFF2-40B4-BE49-F238E27FC236}">
                <a16:creationId xmlns:a16="http://schemas.microsoft.com/office/drawing/2014/main" xmlns="" id="{50062510-AC73-4BCB-A6E4-B13652ABD884}"/>
              </a:ext>
            </a:extLst>
          </p:cNvPr>
          <p:cNvPicPr>
            <a:picLocks noChangeAspect="1"/>
          </p:cNvPicPr>
          <p:nvPr/>
        </p:nvPicPr>
        <p:blipFill>
          <a:blip r:embed="rId3"/>
          <a:stretch>
            <a:fillRect/>
          </a:stretch>
        </p:blipFill>
        <p:spPr>
          <a:xfrm>
            <a:off x="8718" y="-1"/>
            <a:ext cx="9135282" cy="7482231"/>
          </a:xfrm>
          <a:prstGeom prst="rect">
            <a:avLst/>
          </a:prstGeom>
        </p:spPr>
      </p:pic>
    </p:spTree>
    <p:extLst>
      <p:ext uri="{BB962C8B-B14F-4D97-AF65-F5344CB8AC3E}">
        <p14:creationId xmlns:p14="http://schemas.microsoft.com/office/powerpoint/2010/main" val="50762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fld id="{9B9E7E9D-EED7-41F8-8518-35BE562C295E}" type="slidenum">
              <a:rPr lang="en-GB" smtClean="0"/>
              <a:t>22</a:t>
            </a:fld>
            <a:endParaRPr lang="en-GB"/>
          </a:p>
        </p:txBody>
      </p:sp>
      <p:pic>
        <p:nvPicPr>
          <p:cNvPr id="3" name="Afbeelding 2">
            <a:extLst>
              <a:ext uri="{FF2B5EF4-FFF2-40B4-BE49-F238E27FC236}">
                <a16:creationId xmlns:a16="http://schemas.microsoft.com/office/drawing/2014/main" xmlns="" id="{194125CC-ACF1-4B19-BB8B-DC2058ECCAF1}"/>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40000" contrast="-40000"/>
                    </a14:imgEffect>
                  </a14:imgLayer>
                </a14:imgProps>
              </a:ext>
            </a:extLst>
          </a:blip>
          <a:stretch>
            <a:fillRect/>
          </a:stretch>
        </p:blipFill>
        <p:spPr>
          <a:xfrm>
            <a:off x="-118075" y="-171400"/>
            <a:ext cx="9262075" cy="7586080"/>
          </a:xfrm>
          <a:prstGeom prst="rect">
            <a:avLst/>
          </a:prstGeom>
        </p:spPr>
      </p:pic>
      <p:sp>
        <p:nvSpPr>
          <p:cNvPr id="2" name="Rechthoek 1">
            <a:extLst>
              <a:ext uri="{FF2B5EF4-FFF2-40B4-BE49-F238E27FC236}">
                <a16:creationId xmlns:a16="http://schemas.microsoft.com/office/drawing/2014/main" xmlns="" id="{E175051E-22EE-4280-AB07-5838C1EB1646}"/>
              </a:ext>
            </a:extLst>
          </p:cNvPr>
          <p:cNvSpPr/>
          <p:nvPr/>
        </p:nvSpPr>
        <p:spPr>
          <a:xfrm>
            <a:off x="539552" y="3284984"/>
            <a:ext cx="7848872" cy="1384995"/>
          </a:xfrm>
          <a:prstGeom prst="rect">
            <a:avLst/>
          </a:prstGeom>
          <a:gradFill flip="none" rotWithShape="1">
            <a:gsLst>
              <a:gs pos="0">
                <a:schemeClr val="accent1">
                  <a:shade val="30000"/>
                  <a:satMod val="115000"/>
                  <a:lumMod val="93000"/>
                  <a:lumOff val="7000"/>
                </a:schemeClr>
              </a:gs>
              <a:gs pos="47000">
                <a:schemeClr val="accent1">
                  <a:shade val="67500"/>
                  <a:satMod val="115000"/>
                </a:schemeClr>
              </a:gs>
              <a:gs pos="100000">
                <a:schemeClr val="accent1">
                  <a:shade val="100000"/>
                  <a:satMod val="115000"/>
                </a:schemeClr>
              </a:gs>
            </a:gsLst>
            <a:lin ang="2700000" scaled="1"/>
            <a:tileRect/>
          </a:gradFill>
          <a:effectLst>
            <a:outerShdw blurRad="203200" dist="38100" dir="2700000" sx="101000" sy="101000" algn="tl" rotWithShape="0">
              <a:prstClr val="black">
                <a:alpha val="39000"/>
              </a:prstClr>
            </a:outerShdw>
          </a:effectLst>
        </p:spPr>
        <p:txBody>
          <a:bodyPr wrap="square">
            <a:spAutoFit/>
          </a:bodyPr>
          <a:lstStyle/>
          <a:p>
            <a:pPr algn="ctr"/>
            <a:r>
              <a:rPr lang="nl-NL" sz="2800" b="1">
                <a:solidFill>
                  <a:schemeClr val="bg1"/>
                </a:solidFill>
              </a:rPr>
              <a:t>Utrecht University</a:t>
            </a:r>
          </a:p>
          <a:p>
            <a:pPr algn="ctr"/>
            <a:r>
              <a:rPr lang="nl-NL" sz="2800" b="1">
                <a:solidFill>
                  <a:schemeClr val="bg1"/>
                </a:solidFill>
              </a:rPr>
              <a:t>aims to operate at the forefront </a:t>
            </a:r>
          </a:p>
          <a:p>
            <a:pPr algn="ctr"/>
            <a:r>
              <a:rPr lang="nl-NL" sz="2800" b="1">
                <a:solidFill>
                  <a:schemeClr val="bg1"/>
                </a:solidFill>
              </a:rPr>
              <a:t>of Open Science</a:t>
            </a:r>
            <a:endParaRPr lang="en-US" sz="2800">
              <a:solidFill>
                <a:schemeClr val="bg1"/>
              </a:solidFill>
            </a:endParaRPr>
          </a:p>
        </p:txBody>
      </p:sp>
    </p:spTree>
    <p:extLst>
      <p:ext uri="{BB962C8B-B14F-4D97-AF65-F5344CB8AC3E}">
        <p14:creationId xmlns:p14="http://schemas.microsoft.com/office/powerpoint/2010/main" val="31716334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xmlns="" id="{D9210A04-DA61-4995-8004-CC4B5F5B7346}"/>
              </a:ext>
            </a:extLst>
          </p:cNvPr>
          <p:cNvSpPr>
            <a:spLocks noGrp="1"/>
          </p:cNvSpPr>
          <p:nvPr>
            <p:ph type="dt" sz="half" idx="4294967295"/>
          </p:nvPr>
        </p:nvSpPr>
        <p:spPr>
          <a:xfrm>
            <a:off x="0" y="6140450"/>
            <a:ext cx="2133600" cy="365125"/>
          </a:xfrm>
        </p:spPr>
        <p:txBody>
          <a:bodyPr/>
          <a:lstStyle/>
          <a:p>
            <a:fld id="{A52DBD81-351A-434E-A6F1-8B6A96A2E9CA}" type="datetime4">
              <a:rPr lang="nl-NL" smtClean="0"/>
              <a:pPr/>
              <a:t>23 november 2017</a:t>
            </a:fld>
            <a:endParaRPr lang="nl-NL"/>
          </a:p>
        </p:txBody>
      </p:sp>
      <p:pic>
        <p:nvPicPr>
          <p:cNvPr id="11" name="Afbeelding 10">
            <a:extLst>
              <a:ext uri="{FF2B5EF4-FFF2-40B4-BE49-F238E27FC236}">
                <a16:creationId xmlns:a16="http://schemas.microsoft.com/office/drawing/2014/main" xmlns="" id="{45BB2797-2FE2-4E65-89B7-ED222E5F64B5}"/>
              </a:ext>
            </a:extLst>
          </p:cNvPr>
          <p:cNvPicPr>
            <a:picLocks noChangeAspect="1"/>
          </p:cNvPicPr>
          <p:nvPr/>
        </p:nvPicPr>
        <p:blipFill>
          <a:blip r:embed="rId3"/>
          <a:stretch>
            <a:fillRect/>
          </a:stretch>
        </p:blipFill>
        <p:spPr>
          <a:xfrm>
            <a:off x="35496" y="52101"/>
            <a:ext cx="9108504" cy="6780219"/>
          </a:xfrm>
          <a:prstGeom prst="rect">
            <a:avLst/>
          </a:prstGeom>
        </p:spPr>
      </p:pic>
      <p:sp>
        <p:nvSpPr>
          <p:cNvPr id="2" name="Tekstvak 1">
            <a:extLst>
              <a:ext uri="{FF2B5EF4-FFF2-40B4-BE49-F238E27FC236}">
                <a16:creationId xmlns:a16="http://schemas.microsoft.com/office/drawing/2014/main" xmlns="" id="{D4677822-20C1-4743-AD37-2C6A8FFCB8C9}"/>
              </a:ext>
            </a:extLst>
          </p:cNvPr>
          <p:cNvSpPr txBox="1"/>
          <p:nvPr/>
        </p:nvSpPr>
        <p:spPr>
          <a:xfrm>
            <a:off x="4788024" y="3121223"/>
            <a:ext cx="4752528" cy="307777"/>
          </a:xfrm>
          <a:prstGeom prst="rect">
            <a:avLst/>
          </a:prstGeom>
          <a:noFill/>
        </p:spPr>
        <p:txBody>
          <a:bodyPr wrap="square" lIns="0" tIns="0" rIns="0" bIns="0" rtlCol="0">
            <a:spAutoFit/>
          </a:bodyPr>
          <a:lstStyle/>
          <a:p>
            <a:r>
              <a:rPr lang="en-US" sz="2000">
                <a:solidFill>
                  <a:srgbClr val="FFFF00"/>
                </a:solidFill>
              </a:rPr>
              <a:t>https://open-science.sites.uu.nl/</a:t>
            </a:r>
          </a:p>
        </p:txBody>
      </p:sp>
      <p:pic>
        <p:nvPicPr>
          <p:cNvPr id="3" name="Afbeelding 2">
            <a:extLst>
              <a:ext uri="{FF2B5EF4-FFF2-40B4-BE49-F238E27FC236}">
                <a16:creationId xmlns:a16="http://schemas.microsoft.com/office/drawing/2014/main" xmlns="" id="{74A29324-66FA-428C-91BA-7DB2F48A1F26}"/>
              </a:ext>
            </a:extLst>
          </p:cNvPr>
          <p:cNvPicPr>
            <a:picLocks noChangeAspect="1"/>
          </p:cNvPicPr>
          <p:nvPr/>
        </p:nvPicPr>
        <p:blipFill>
          <a:blip r:embed="rId4"/>
          <a:stretch>
            <a:fillRect/>
          </a:stretch>
        </p:blipFill>
        <p:spPr>
          <a:xfrm>
            <a:off x="35496" y="2780928"/>
            <a:ext cx="3299663" cy="3952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92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xmlns="" id="{A980B87D-C3F9-498E-8D4C-A8BBD8E96AE9}"/>
              </a:ext>
            </a:extLst>
          </p:cNvPr>
          <p:cNvSpPr>
            <a:spLocks noGrp="1"/>
          </p:cNvSpPr>
          <p:nvPr>
            <p:ph type="ftr" sz="quarter" idx="11"/>
          </p:nvPr>
        </p:nvSpPr>
        <p:spPr/>
        <p:txBody>
          <a:bodyPr/>
          <a:lstStyle/>
          <a:p>
            <a:r>
              <a:rPr lang="nl-NL"/>
              <a:t>Via Invoegen | Koptekst en Voettekst invoegen Subafdeling&lt;2spaties&gt;|&lt;2spaties&gt;Titel van de presentatie</a:t>
            </a:r>
          </a:p>
        </p:txBody>
      </p:sp>
      <p:sp>
        <p:nvSpPr>
          <p:cNvPr id="3" name="Tijdelijke aanduiding voor dianummer 2">
            <a:extLst>
              <a:ext uri="{FF2B5EF4-FFF2-40B4-BE49-F238E27FC236}">
                <a16:creationId xmlns:a16="http://schemas.microsoft.com/office/drawing/2014/main" xmlns="" id="{6FB12AA7-0925-4BC6-9267-BC0EC185B0C1}"/>
              </a:ext>
            </a:extLst>
          </p:cNvPr>
          <p:cNvSpPr>
            <a:spLocks noGrp="1"/>
          </p:cNvSpPr>
          <p:nvPr>
            <p:ph type="sldNum" sz="quarter" idx="12"/>
          </p:nvPr>
        </p:nvSpPr>
        <p:spPr/>
        <p:txBody>
          <a:bodyPr/>
          <a:lstStyle/>
          <a:p>
            <a:fld id="{1336C48C-F87C-4E4B-81EF-5027B17D1F61}" type="slidenum">
              <a:rPr lang="nl-NL" smtClean="0"/>
              <a:pPr/>
              <a:t>24</a:t>
            </a:fld>
            <a:endParaRPr lang="nl-NL"/>
          </a:p>
        </p:txBody>
      </p:sp>
      <p:sp>
        <p:nvSpPr>
          <p:cNvPr id="4" name="Titel 3">
            <a:extLst>
              <a:ext uri="{FF2B5EF4-FFF2-40B4-BE49-F238E27FC236}">
                <a16:creationId xmlns:a16="http://schemas.microsoft.com/office/drawing/2014/main" xmlns="" id="{81EAC831-2F81-4E83-AE02-266B8A0DC084}"/>
              </a:ext>
            </a:extLst>
          </p:cNvPr>
          <p:cNvSpPr>
            <a:spLocks noGrp="1"/>
          </p:cNvSpPr>
          <p:nvPr>
            <p:ph type="ctrTitle"/>
          </p:nvPr>
        </p:nvSpPr>
        <p:spPr>
          <a:xfrm>
            <a:off x="899592" y="1772816"/>
            <a:ext cx="7488400" cy="1944216"/>
          </a:xfrm>
        </p:spPr>
        <p:txBody>
          <a:bodyPr/>
          <a:lstStyle/>
          <a:p>
            <a:pPr algn="ctr"/>
            <a:r>
              <a:rPr lang="nl-NL" dirty="0" smtClean="0"/>
              <a:t>Merci </a:t>
            </a:r>
            <a:r>
              <a:rPr lang="nl-NL" dirty="0"/>
              <a:t>pour </a:t>
            </a:r>
            <a:r>
              <a:rPr lang="nl-NL" dirty="0" err="1"/>
              <a:t>votre</a:t>
            </a:r>
            <a:r>
              <a:rPr lang="nl-NL" dirty="0"/>
              <a:t> attention!</a:t>
            </a:r>
            <a:br>
              <a:rPr lang="nl-NL" dirty="0"/>
            </a:br>
            <a:r>
              <a:rPr lang="nl-NL" dirty="0"/>
              <a:t/>
            </a:r>
            <a:br>
              <a:rPr lang="nl-NL" dirty="0"/>
            </a:br>
            <a:endParaRPr lang="en-US" i="1" dirty="0"/>
          </a:p>
        </p:txBody>
      </p:sp>
      <p:sp>
        <p:nvSpPr>
          <p:cNvPr id="5" name="Ondertitel 4">
            <a:extLst>
              <a:ext uri="{FF2B5EF4-FFF2-40B4-BE49-F238E27FC236}">
                <a16:creationId xmlns:a16="http://schemas.microsoft.com/office/drawing/2014/main" xmlns="" id="{A97BF09C-568A-4072-B572-65CBF49170F3}"/>
              </a:ext>
            </a:extLst>
          </p:cNvPr>
          <p:cNvSpPr>
            <a:spLocks noGrp="1"/>
          </p:cNvSpPr>
          <p:nvPr>
            <p:ph type="subTitle" idx="1"/>
          </p:nvPr>
        </p:nvSpPr>
        <p:spPr>
          <a:xfrm>
            <a:off x="2088000" y="5586227"/>
            <a:ext cx="6372000" cy="288000"/>
          </a:xfrm>
        </p:spPr>
        <p:txBody>
          <a:bodyPr/>
          <a:lstStyle/>
          <a:p>
            <a:pPr algn="r"/>
            <a:r>
              <a:rPr lang="nl-NL"/>
              <a:t>Anja Smit</a:t>
            </a:r>
            <a:endParaRPr lang="en-US"/>
          </a:p>
        </p:txBody>
      </p:sp>
      <p:sp>
        <p:nvSpPr>
          <p:cNvPr id="7" name="Tijdelijke aanduiding voor tekst 6">
            <a:extLst>
              <a:ext uri="{FF2B5EF4-FFF2-40B4-BE49-F238E27FC236}">
                <a16:creationId xmlns:a16="http://schemas.microsoft.com/office/drawing/2014/main" xmlns="" id="{2D055584-7548-4D14-A3D8-D760513823F0}"/>
              </a:ext>
            </a:extLst>
          </p:cNvPr>
          <p:cNvSpPr>
            <a:spLocks noGrp="1"/>
          </p:cNvSpPr>
          <p:nvPr>
            <p:ph type="body" sz="quarter" idx="13"/>
          </p:nvPr>
        </p:nvSpPr>
        <p:spPr>
          <a:xfrm>
            <a:off x="2088000" y="5865167"/>
            <a:ext cx="6372000" cy="288000"/>
          </a:xfrm>
        </p:spPr>
        <p:txBody>
          <a:bodyPr/>
          <a:lstStyle/>
          <a:p>
            <a:pPr algn="r"/>
            <a:r>
              <a:rPr lang="nl-NL"/>
              <a:t>University Librarian</a:t>
            </a:r>
            <a:endParaRPr lang="en-US"/>
          </a:p>
        </p:txBody>
      </p:sp>
    </p:spTree>
    <p:extLst>
      <p:ext uri="{BB962C8B-B14F-4D97-AF65-F5344CB8AC3E}">
        <p14:creationId xmlns:p14="http://schemas.microsoft.com/office/powerpoint/2010/main" val="279704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778BFAD8-6E64-46D2-9B04-E3BA1F9A98B6}"/>
              </a:ext>
            </a:extLst>
          </p:cNvPr>
          <p:cNvPicPr>
            <a:picLocks noChangeAspect="1"/>
          </p:cNvPicPr>
          <p:nvPr/>
        </p:nvPicPr>
        <p:blipFill>
          <a:blip r:embed="rId3"/>
          <a:stretch>
            <a:fillRect/>
          </a:stretch>
        </p:blipFill>
        <p:spPr>
          <a:xfrm>
            <a:off x="0" y="548680"/>
            <a:ext cx="7899063" cy="6858000"/>
          </a:xfrm>
          <a:prstGeom prst="rect">
            <a:avLst/>
          </a:prstGeom>
          <a:ln>
            <a:noFill/>
          </a:ln>
          <a:effectLst>
            <a:outerShdw blurRad="190500" algn="tl" rotWithShape="0">
              <a:srgbClr val="000000">
                <a:alpha val="70000"/>
              </a:srgbClr>
            </a:outerShdw>
          </a:effectLst>
        </p:spPr>
      </p:pic>
      <p:pic>
        <p:nvPicPr>
          <p:cNvPr id="4" name="Afbeelding 3">
            <a:extLst>
              <a:ext uri="{FF2B5EF4-FFF2-40B4-BE49-F238E27FC236}">
                <a16:creationId xmlns:a16="http://schemas.microsoft.com/office/drawing/2014/main" xmlns="" id="{47FA2694-C540-45C6-B66C-15381E0D1F1E}"/>
              </a:ext>
            </a:extLst>
          </p:cNvPr>
          <p:cNvPicPr>
            <a:picLocks noChangeAspect="1"/>
          </p:cNvPicPr>
          <p:nvPr/>
        </p:nvPicPr>
        <p:blipFill>
          <a:blip r:embed="rId4"/>
          <a:stretch>
            <a:fillRect/>
          </a:stretch>
        </p:blipFill>
        <p:spPr>
          <a:xfrm>
            <a:off x="2843808" y="3509412"/>
            <a:ext cx="6281682" cy="3408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67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CF14C0B2-7EFC-4EC3-984E-7049B638D647}"/>
              </a:ext>
            </a:extLst>
          </p:cNvPr>
          <p:cNvPicPr>
            <a:picLocks noChangeAspect="1"/>
          </p:cNvPicPr>
          <p:nvPr/>
        </p:nvPicPr>
        <p:blipFill>
          <a:blip r:embed="rId3"/>
          <a:stretch>
            <a:fillRect/>
          </a:stretch>
        </p:blipFill>
        <p:spPr>
          <a:xfrm>
            <a:off x="35496" y="-428592"/>
            <a:ext cx="9108504" cy="8227593"/>
          </a:xfrm>
          <a:prstGeom prst="rect">
            <a:avLst/>
          </a:prstGeom>
        </p:spPr>
      </p:pic>
      <p:pic>
        <p:nvPicPr>
          <p:cNvPr id="9" name="Afbeelding 8">
            <a:extLst>
              <a:ext uri="{FF2B5EF4-FFF2-40B4-BE49-F238E27FC236}">
                <a16:creationId xmlns:a16="http://schemas.microsoft.com/office/drawing/2014/main" xmlns="" id="{EB4DC2FA-ED3B-48F9-8C49-13AE3A5C4DF4}"/>
              </a:ext>
            </a:extLst>
          </p:cNvPr>
          <p:cNvPicPr>
            <a:picLocks noChangeAspect="1"/>
          </p:cNvPicPr>
          <p:nvPr/>
        </p:nvPicPr>
        <p:blipFill>
          <a:blip r:embed="rId4">
            <a:duotone>
              <a:schemeClr val="bg2">
                <a:shade val="45000"/>
                <a:satMod val="135000"/>
              </a:schemeClr>
              <a:prstClr val="white"/>
            </a:duotone>
          </a:blip>
          <a:stretch>
            <a:fillRect/>
          </a:stretch>
        </p:blipFill>
        <p:spPr>
          <a:xfrm>
            <a:off x="0" y="2022639"/>
            <a:ext cx="9144000" cy="5795412"/>
          </a:xfrm>
          <a:prstGeom prst="rect">
            <a:avLst/>
          </a:prstGeom>
        </p:spPr>
      </p:pic>
      <p:pic>
        <p:nvPicPr>
          <p:cNvPr id="7" name="Afbeelding 6">
            <a:extLst>
              <a:ext uri="{FF2B5EF4-FFF2-40B4-BE49-F238E27FC236}">
                <a16:creationId xmlns:a16="http://schemas.microsoft.com/office/drawing/2014/main" xmlns="" id="{2C49F70D-D19F-468F-90CF-55CEA869F3EC}"/>
              </a:ext>
            </a:extLst>
          </p:cNvPr>
          <p:cNvPicPr>
            <a:picLocks noChangeAspect="1"/>
          </p:cNvPicPr>
          <p:nvPr/>
        </p:nvPicPr>
        <p:blipFill>
          <a:blip r:embed="rId5"/>
          <a:stretch>
            <a:fillRect/>
          </a:stretch>
        </p:blipFill>
        <p:spPr>
          <a:xfrm>
            <a:off x="2987824" y="2152650"/>
            <a:ext cx="4076984" cy="3031604"/>
          </a:xfrm>
          <a:prstGeom prst="rect">
            <a:avLst/>
          </a:prstGeom>
        </p:spPr>
      </p:pic>
    </p:spTree>
    <p:extLst>
      <p:ext uri="{BB962C8B-B14F-4D97-AF65-F5344CB8AC3E}">
        <p14:creationId xmlns:p14="http://schemas.microsoft.com/office/powerpoint/2010/main" val="425561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 presetClass="entr" presetSubtype="32" fill="hold" nodeType="withEffect">
                                  <p:stCondLst>
                                    <p:cond delay="200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xmlns="" id="{837112B1-3F84-4600-B014-D82935308ED3}"/>
              </a:ext>
            </a:extLst>
          </p:cNvPr>
          <p:cNvSpPr>
            <a:spLocks noGrp="1"/>
          </p:cNvSpPr>
          <p:nvPr>
            <p:ph type="ftr" sz="quarter" idx="11"/>
          </p:nvPr>
        </p:nvSpPr>
        <p:spPr/>
        <p:txBody>
          <a:bodyPr/>
          <a:lstStyle/>
          <a:p>
            <a:r>
              <a:rPr lang="nl-NL"/>
              <a:t>Via Invoegen | Koptekst en Voettekst invoegen Subafdeling&lt;2spaties&gt;|&lt;2spaties&gt;Titel van de presentatie</a:t>
            </a:r>
          </a:p>
        </p:txBody>
      </p:sp>
      <p:sp>
        <p:nvSpPr>
          <p:cNvPr id="3" name="Tijdelijke aanduiding voor dianummer 2">
            <a:extLst>
              <a:ext uri="{FF2B5EF4-FFF2-40B4-BE49-F238E27FC236}">
                <a16:creationId xmlns:a16="http://schemas.microsoft.com/office/drawing/2014/main" xmlns="" id="{03229B5D-4F72-45B6-9E4E-721AB9C2E0CD}"/>
              </a:ext>
            </a:extLst>
          </p:cNvPr>
          <p:cNvSpPr>
            <a:spLocks noGrp="1"/>
          </p:cNvSpPr>
          <p:nvPr>
            <p:ph type="sldNum" sz="quarter" idx="12"/>
          </p:nvPr>
        </p:nvSpPr>
        <p:spPr/>
        <p:txBody>
          <a:bodyPr/>
          <a:lstStyle/>
          <a:p>
            <a:fld id="{1336C48C-F87C-4E4B-81EF-5027B17D1F61}" type="slidenum">
              <a:rPr lang="nl-NL" smtClean="0"/>
              <a:pPr/>
              <a:t>5</a:t>
            </a:fld>
            <a:endParaRPr lang="nl-NL"/>
          </a:p>
        </p:txBody>
      </p:sp>
      <p:sp>
        <p:nvSpPr>
          <p:cNvPr id="4" name="Titel 3">
            <a:extLst>
              <a:ext uri="{FF2B5EF4-FFF2-40B4-BE49-F238E27FC236}">
                <a16:creationId xmlns:a16="http://schemas.microsoft.com/office/drawing/2014/main" xmlns="" id="{D91C35D5-081F-4573-9A96-C516DD8A3F17}"/>
              </a:ext>
            </a:extLst>
          </p:cNvPr>
          <p:cNvSpPr>
            <a:spLocks noGrp="1"/>
          </p:cNvSpPr>
          <p:nvPr>
            <p:ph type="ctrTitle"/>
          </p:nvPr>
        </p:nvSpPr>
        <p:spPr/>
        <p:txBody>
          <a:bodyPr/>
          <a:lstStyle/>
          <a:p>
            <a:endParaRPr lang="en-US"/>
          </a:p>
        </p:txBody>
      </p:sp>
      <p:sp>
        <p:nvSpPr>
          <p:cNvPr id="5" name="Ondertitel 4">
            <a:extLst>
              <a:ext uri="{FF2B5EF4-FFF2-40B4-BE49-F238E27FC236}">
                <a16:creationId xmlns:a16="http://schemas.microsoft.com/office/drawing/2014/main" xmlns="" id="{0EA2ECF4-E344-4C3C-9533-26F31533EB3C}"/>
              </a:ext>
            </a:extLst>
          </p:cNvPr>
          <p:cNvSpPr>
            <a:spLocks noGrp="1"/>
          </p:cNvSpPr>
          <p:nvPr>
            <p:ph type="subTitle" idx="1"/>
          </p:nvPr>
        </p:nvSpPr>
        <p:spPr/>
        <p:txBody>
          <a:bodyPr/>
          <a:lstStyle/>
          <a:p>
            <a:endParaRPr lang="en-US"/>
          </a:p>
        </p:txBody>
      </p:sp>
      <p:sp>
        <p:nvSpPr>
          <p:cNvPr id="7" name="Tijdelijke aanduiding voor tekst 6">
            <a:extLst>
              <a:ext uri="{FF2B5EF4-FFF2-40B4-BE49-F238E27FC236}">
                <a16:creationId xmlns:a16="http://schemas.microsoft.com/office/drawing/2014/main" xmlns="" id="{A23A6FCC-819C-4526-BAED-3819D79BF09B}"/>
              </a:ext>
            </a:extLst>
          </p:cNvPr>
          <p:cNvSpPr>
            <a:spLocks noGrp="1"/>
          </p:cNvSpPr>
          <p:nvPr>
            <p:ph type="body" sz="quarter" idx="13"/>
          </p:nvPr>
        </p:nvSpPr>
        <p:spPr/>
        <p:txBody>
          <a:bodyPr/>
          <a:lstStyle/>
          <a:p>
            <a:endParaRPr lang="en-US"/>
          </a:p>
        </p:txBody>
      </p:sp>
      <p:pic>
        <p:nvPicPr>
          <p:cNvPr id="9" name="Afbeelding 8">
            <a:extLst>
              <a:ext uri="{FF2B5EF4-FFF2-40B4-BE49-F238E27FC236}">
                <a16:creationId xmlns:a16="http://schemas.microsoft.com/office/drawing/2014/main" xmlns="" id="{AAF78928-20C9-4EC1-A0A5-E25D1581F2E0}"/>
              </a:ext>
            </a:extLst>
          </p:cNvPr>
          <p:cNvPicPr>
            <a:picLocks noChangeAspect="1"/>
          </p:cNvPicPr>
          <p:nvPr/>
        </p:nvPicPr>
        <p:blipFill>
          <a:blip r:embed="rId3"/>
          <a:stretch>
            <a:fillRect/>
          </a:stretch>
        </p:blipFill>
        <p:spPr>
          <a:xfrm>
            <a:off x="0" y="-32535"/>
            <a:ext cx="9226088" cy="7029400"/>
          </a:xfrm>
          <a:prstGeom prst="rect">
            <a:avLst/>
          </a:prstGeom>
        </p:spPr>
      </p:pic>
      <p:sp>
        <p:nvSpPr>
          <p:cNvPr id="10" name="Titel 1">
            <a:extLst>
              <a:ext uri="{FF2B5EF4-FFF2-40B4-BE49-F238E27FC236}">
                <a16:creationId xmlns:a16="http://schemas.microsoft.com/office/drawing/2014/main" xmlns="" id="{78ADC124-D5E7-42A2-BAFB-9C112958A5F6}"/>
              </a:ext>
            </a:extLst>
          </p:cNvPr>
          <p:cNvSpPr txBox="1">
            <a:spLocks/>
          </p:cNvSpPr>
          <p:nvPr/>
        </p:nvSpPr>
        <p:spPr>
          <a:xfrm>
            <a:off x="7236296" y="6093296"/>
            <a:ext cx="1782060" cy="510708"/>
          </a:xfrm>
          <a:prstGeom prst="rect">
            <a:avLst/>
          </a:prstGeom>
        </p:spPr>
        <p:txBody>
          <a:bodyPr vert="horz" lIns="0" tIns="0" rIns="0" bIns="0" rtlCol="0" anchor="t" anchorCtr="0">
            <a:noAutofit/>
          </a:bodyPr>
          <a:lstStyle>
            <a:lvl1pPr algn="l" defTabSz="914400" rtl="0" eaLnBrk="1" latinLnBrk="0" hangingPunct="1">
              <a:spcBef>
                <a:spcPct val="0"/>
              </a:spcBef>
              <a:buNone/>
              <a:defRPr sz="4200" kern="1200">
                <a:solidFill>
                  <a:schemeClr val="tx1"/>
                </a:solidFill>
                <a:latin typeface="+mj-lt"/>
                <a:ea typeface="+mj-ea"/>
                <a:cs typeface="+mj-cs"/>
              </a:defRPr>
            </a:lvl1pPr>
          </a:lstStyle>
          <a:p>
            <a:pPr algn="r"/>
            <a:r>
              <a:rPr lang="nl-NL" b="1"/>
              <a:t>2014</a:t>
            </a:r>
            <a:endParaRPr lang="nl-NL" b="1" dirty="0"/>
          </a:p>
        </p:txBody>
      </p:sp>
    </p:spTree>
    <p:extLst>
      <p:ext uri="{BB962C8B-B14F-4D97-AF65-F5344CB8AC3E}">
        <p14:creationId xmlns:p14="http://schemas.microsoft.com/office/powerpoint/2010/main" val="30484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995936" y="1268760"/>
            <a:ext cx="4572072" cy="4752528"/>
          </a:xfrm>
        </p:spPr>
        <p:txBody>
          <a:bodyPr/>
          <a:lstStyle/>
          <a:p>
            <a:pPr>
              <a:lnSpc>
                <a:spcPct val="100000"/>
              </a:lnSpc>
            </a:pPr>
            <a:endParaRPr lang="nl-NL" sz="2400" b="0" i="1" dirty="0"/>
          </a:p>
          <a:p>
            <a:pPr marL="342900" indent="-342900">
              <a:lnSpc>
                <a:spcPct val="100000"/>
              </a:lnSpc>
              <a:buFont typeface="Arial" panose="020B0604020202020204" pitchFamily="34" charset="0"/>
              <a:buChar char="•"/>
            </a:pPr>
            <a:r>
              <a:rPr lang="nl-NL" sz="2400" b="0" dirty="0"/>
              <a:t>100% full open </a:t>
            </a:r>
            <a:r>
              <a:rPr lang="nl-NL" sz="2400" b="0"/>
              <a:t>access to publications in 2020</a:t>
            </a:r>
            <a:r>
              <a:rPr lang="nl-NL" sz="2400" b="0" dirty="0"/>
              <a:t/>
            </a:r>
            <a:br>
              <a:rPr lang="nl-NL" sz="2400" b="0" dirty="0"/>
            </a:br>
            <a:endParaRPr lang="nl-NL" sz="2400" b="0" dirty="0"/>
          </a:p>
          <a:p>
            <a:pPr marL="342900" indent="-342900">
              <a:lnSpc>
                <a:spcPct val="100000"/>
              </a:lnSpc>
              <a:buFont typeface="Arial" panose="020B0604020202020204" pitchFamily="34" charset="0"/>
              <a:buChar char="•"/>
            </a:pPr>
            <a:r>
              <a:rPr lang="nl-NL" sz="2400" b="0"/>
              <a:t>Make </a:t>
            </a:r>
            <a:r>
              <a:rPr lang="nl-NL" sz="2400" b="0" dirty="0"/>
              <a:t>research data </a:t>
            </a:r>
            <a:r>
              <a:rPr lang="nl-NL" sz="2400" b="0" dirty="0" err="1"/>
              <a:t>optimally</a:t>
            </a:r>
            <a:r>
              <a:rPr lang="nl-NL" sz="2400" b="0" dirty="0"/>
              <a:t> </a:t>
            </a:r>
            <a:r>
              <a:rPr lang="nl-NL" sz="2400" b="0" dirty="0" err="1"/>
              <a:t>suited</a:t>
            </a:r>
            <a:r>
              <a:rPr lang="nl-NL" sz="2400" b="0" dirty="0"/>
              <a:t> </a:t>
            </a:r>
            <a:r>
              <a:rPr lang="nl-NL" sz="2400" b="0" dirty="0" err="1"/>
              <a:t>for</a:t>
            </a:r>
            <a:r>
              <a:rPr lang="nl-NL" sz="2400" b="0" dirty="0"/>
              <a:t> </a:t>
            </a:r>
            <a:r>
              <a:rPr lang="nl-NL" sz="2400" b="0" dirty="0" err="1"/>
              <a:t>reuse</a:t>
            </a:r>
            <a:r>
              <a:rPr lang="nl-NL" sz="2400" b="0" dirty="0"/>
              <a:t/>
            </a:r>
            <a:br>
              <a:rPr lang="nl-NL" sz="2400" b="0" dirty="0"/>
            </a:br>
            <a:endParaRPr lang="nl-NL" sz="2400" b="0" dirty="0"/>
          </a:p>
          <a:p>
            <a:pPr marL="342900" indent="-342900">
              <a:lnSpc>
                <a:spcPct val="100000"/>
              </a:lnSpc>
              <a:buFont typeface="Arial" panose="020B0604020202020204" pitchFamily="34" charset="0"/>
              <a:buChar char="•"/>
            </a:pPr>
            <a:r>
              <a:rPr lang="nl-NL" sz="2400" b="0" dirty="0" err="1"/>
              <a:t>Develop</a:t>
            </a:r>
            <a:r>
              <a:rPr lang="nl-NL" sz="2400" b="0" dirty="0"/>
              <a:t> </a:t>
            </a:r>
            <a:r>
              <a:rPr lang="nl-NL" sz="2400" b="0" dirty="0" err="1"/>
              <a:t>recognition</a:t>
            </a:r>
            <a:r>
              <a:rPr lang="nl-NL" sz="2400" b="0" dirty="0"/>
              <a:t> </a:t>
            </a:r>
            <a:r>
              <a:rPr lang="nl-NL" sz="2400" b="0" dirty="0" err="1"/>
              <a:t>and</a:t>
            </a:r>
            <a:r>
              <a:rPr lang="nl-NL" sz="2400" b="0" dirty="0"/>
              <a:t> </a:t>
            </a:r>
            <a:r>
              <a:rPr lang="nl-NL" sz="2400" b="0" err="1"/>
              <a:t>rewards</a:t>
            </a:r>
            <a:r>
              <a:rPr lang="nl-NL" sz="2400" b="0"/>
              <a:t> systems</a:t>
            </a:r>
          </a:p>
          <a:p>
            <a:pPr marL="342900" indent="-342900">
              <a:lnSpc>
                <a:spcPct val="100000"/>
              </a:lnSpc>
              <a:buFont typeface="Arial" panose="020B0604020202020204" pitchFamily="34" charset="0"/>
              <a:buChar char="•"/>
            </a:pPr>
            <a:endParaRPr lang="nl-NL" sz="2400" b="0"/>
          </a:p>
          <a:p>
            <a:pPr marL="342900" indent="-342900">
              <a:lnSpc>
                <a:spcPct val="100000"/>
              </a:lnSpc>
              <a:buFont typeface="Arial" panose="020B0604020202020204" pitchFamily="34" charset="0"/>
              <a:buChar char="•"/>
            </a:pPr>
            <a:r>
              <a:rPr lang="nl-NL" sz="2400" b="0"/>
              <a:t>Promote and support open science</a:t>
            </a:r>
          </a:p>
          <a:p>
            <a:pPr marL="342900" indent="-342900">
              <a:lnSpc>
                <a:spcPct val="150000"/>
              </a:lnSpc>
              <a:buFont typeface="Arial" panose="020B0604020202020204" pitchFamily="34" charset="0"/>
              <a:buChar char="•"/>
            </a:pPr>
            <a:endParaRPr lang="nl-NL" sz="1800" dirty="0"/>
          </a:p>
        </p:txBody>
      </p:sp>
      <p:pic>
        <p:nvPicPr>
          <p:cNvPr id="2" name="Afbeelding 1">
            <a:extLst>
              <a:ext uri="{FF2B5EF4-FFF2-40B4-BE49-F238E27FC236}">
                <a16:creationId xmlns:a16="http://schemas.microsoft.com/office/drawing/2014/main" xmlns="" id="{44B1216B-7FB3-4771-A781-20C58A98DF75}"/>
              </a:ext>
            </a:extLst>
          </p:cNvPr>
          <p:cNvPicPr>
            <a:picLocks noChangeAspect="1"/>
          </p:cNvPicPr>
          <p:nvPr/>
        </p:nvPicPr>
        <p:blipFill>
          <a:blip r:embed="rId3"/>
          <a:stretch>
            <a:fillRect/>
          </a:stretch>
        </p:blipFill>
        <p:spPr>
          <a:xfrm>
            <a:off x="107503" y="476671"/>
            <a:ext cx="4104457" cy="497170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itel 1">
            <a:extLst>
              <a:ext uri="{FF2B5EF4-FFF2-40B4-BE49-F238E27FC236}">
                <a16:creationId xmlns:a16="http://schemas.microsoft.com/office/drawing/2014/main" xmlns="" id="{6FFEAC71-22F1-4689-A625-5755C6168249}"/>
              </a:ext>
            </a:extLst>
          </p:cNvPr>
          <p:cNvSpPr txBox="1">
            <a:spLocks/>
          </p:cNvSpPr>
          <p:nvPr/>
        </p:nvSpPr>
        <p:spPr>
          <a:xfrm>
            <a:off x="7236296" y="6093296"/>
            <a:ext cx="1782060" cy="510708"/>
          </a:xfrm>
          <a:prstGeom prst="rect">
            <a:avLst/>
          </a:prstGeom>
        </p:spPr>
        <p:txBody>
          <a:bodyPr vert="horz" lIns="0" tIns="0" rIns="0" bIns="0" rtlCol="0" anchor="t" anchorCtr="0">
            <a:noAutofit/>
          </a:bodyPr>
          <a:lstStyle>
            <a:lvl1pPr algn="l" defTabSz="914400" rtl="0" eaLnBrk="1" latinLnBrk="0" hangingPunct="1">
              <a:spcBef>
                <a:spcPct val="0"/>
              </a:spcBef>
              <a:buNone/>
              <a:defRPr sz="4200" kern="1200">
                <a:solidFill>
                  <a:schemeClr val="tx1"/>
                </a:solidFill>
                <a:latin typeface="+mj-lt"/>
                <a:ea typeface="+mj-ea"/>
                <a:cs typeface="+mj-cs"/>
              </a:defRPr>
            </a:lvl1pPr>
          </a:lstStyle>
          <a:p>
            <a:pPr algn="r"/>
            <a:r>
              <a:rPr lang="nl-NL" b="1"/>
              <a:t>2017</a:t>
            </a:r>
            <a:endParaRPr lang="nl-NL" b="1" dirty="0"/>
          </a:p>
        </p:txBody>
      </p:sp>
    </p:spTree>
    <p:extLst>
      <p:ext uri="{BB962C8B-B14F-4D97-AF65-F5344CB8AC3E}">
        <p14:creationId xmlns:p14="http://schemas.microsoft.com/office/powerpoint/2010/main" val="221774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C18D1F3E-93BD-4306-8C05-5E385EC41EA2}"/>
              </a:ext>
            </a:extLst>
          </p:cNvPr>
          <p:cNvPicPr>
            <a:picLocks noChangeAspect="1"/>
          </p:cNvPicPr>
          <p:nvPr/>
        </p:nvPicPr>
        <p:blipFill>
          <a:blip r:embed="rId3"/>
          <a:stretch>
            <a:fillRect/>
          </a:stretch>
        </p:blipFill>
        <p:spPr>
          <a:xfrm>
            <a:off x="21468" y="2614408"/>
            <a:ext cx="9144000" cy="4212336"/>
          </a:xfrm>
          <a:prstGeom prst="rect">
            <a:avLst/>
          </a:prstGeom>
          <a:ln>
            <a:noFill/>
          </a:ln>
          <a:effectLst>
            <a:softEdge rad="112500"/>
          </a:effec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0897"/>
            <a:ext cx="1275524" cy="3658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3028" y="260647"/>
            <a:ext cx="956724" cy="2743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9752" y="404664"/>
            <a:ext cx="670027" cy="192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9779" y="505891"/>
            <a:ext cx="440397" cy="12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074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2C9C6EC4-45C9-471D-A131-EDF62A67743F}"/>
              </a:ext>
            </a:extLst>
          </p:cNvPr>
          <p:cNvSpPr>
            <a:spLocks noGrp="1"/>
          </p:cNvSpPr>
          <p:nvPr>
            <p:ph type="dt" sz="half" idx="10"/>
          </p:nvPr>
        </p:nvSpPr>
        <p:spPr/>
        <p:txBody>
          <a:bodyPr/>
          <a:lstStyle/>
          <a:p>
            <a:fld id="{0D4CB537-29E7-4BEC-9951-36DD17396570}" type="datetime1">
              <a:rPr lang="nl-NL" smtClean="0"/>
              <a:t>23-11-17</a:t>
            </a:fld>
            <a:endParaRPr lang="nl-NL"/>
          </a:p>
        </p:txBody>
      </p:sp>
      <p:sp>
        <p:nvSpPr>
          <p:cNvPr id="3" name="Tijdelijke aanduiding voor voettekst 2">
            <a:extLst>
              <a:ext uri="{FF2B5EF4-FFF2-40B4-BE49-F238E27FC236}">
                <a16:creationId xmlns:a16="http://schemas.microsoft.com/office/drawing/2014/main" xmlns="" id="{AF143136-EA76-4F44-A2AB-D98D7C8DDF7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xmlns="" id="{CE80E45C-0F33-4538-93B9-B21EE92F2F4A}"/>
              </a:ext>
            </a:extLst>
          </p:cNvPr>
          <p:cNvSpPr>
            <a:spLocks noGrp="1"/>
          </p:cNvSpPr>
          <p:nvPr>
            <p:ph type="sldNum" sz="quarter" idx="12"/>
          </p:nvPr>
        </p:nvSpPr>
        <p:spPr/>
        <p:txBody>
          <a:bodyPr/>
          <a:lstStyle/>
          <a:p>
            <a:fld id="{D57A5468-B6B9-4522-9EDA-1254EE61BBA8}" type="slidenum">
              <a:rPr lang="nl-NL" smtClean="0"/>
              <a:t>8</a:t>
            </a:fld>
            <a:endParaRPr lang="nl-NL"/>
          </a:p>
        </p:txBody>
      </p:sp>
      <p:pic>
        <p:nvPicPr>
          <p:cNvPr id="5" name="Afbeelding 4">
            <a:extLst>
              <a:ext uri="{FF2B5EF4-FFF2-40B4-BE49-F238E27FC236}">
                <a16:creationId xmlns:a16="http://schemas.microsoft.com/office/drawing/2014/main" xmlns="" id="{E5023229-6911-495F-A233-124C2DBDCE9C}"/>
              </a:ext>
            </a:extLst>
          </p:cNvPr>
          <p:cNvPicPr>
            <a:picLocks noChangeAspect="1"/>
          </p:cNvPicPr>
          <p:nvPr/>
        </p:nvPicPr>
        <p:blipFill>
          <a:blip r:embed="rId3"/>
          <a:stretch>
            <a:fillRect/>
          </a:stretch>
        </p:blipFill>
        <p:spPr>
          <a:xfrm>
            <a:off x="-486222" y="-99392"/>
            <a:ext cx="10010411" cy="7074024"/>
          </a:xfrm>
          <a:prstGeom prst="rect">
            <a:avLst/>
          </a:prstGeom>
        </p:spPr>
      </p:pic>
    </p:spTree>
    <p:extLst>
      <p:ext uri="{BB962C8B-B14F-4D97-AF65-F5344CB8AC3E}">
        <p14:creationId xmlns:p14="http://schemas.microsoft.com/office/powerpoint/2010/main" val="319544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EDC2350B-6A1B-4B6B-A4B6-569F83C96B65}"/>
              </a:ext>
            </a:extLst>
          </p:cNvPr>
          <p:cNvPicPr>
            <a:picLocks noChangeAspect="1"/>
          </p:cNvPicPr>
          <p:nvPr/>
        </p:nvPicPr>
        <p:blipFill>
          <a:blip r:embed="rId3"/>
          <a:stretch>
            <a:fillRect/>
          </a:stretch>
        </p:blipFill>
        <p:spPr>
          <a:xfrm>
            <a:off x="-108520" y="0"/>
            <a:ext cx="9496192" cy="6957392"/>
          </a:xfrm>
          <a:prstGeom prst="rect">
            <a:avLst/>
          </a:prstGeom>
        </p:spPr>
      </p:pic>
      <p:pic>
        <p:nvPicPr>
          <p:cNvPr id="4" name="Afbeelding 3">
            <a:extLst>
              <a:ext uri="{FF2B5EF4-FFF2-40B4-BE49-F238E27FC236}">
                <a16:creationId xmlns:a16="http://schemas.microsoft.com/office/drawing/2014/main" xmlns="" id="{7747467C-C017-47E0-883A-05673EE64AF0}"/>
              </a:ext>
            </a:extLst>
          </p:cNvPr>
          <p:cNvPicPr>
            <a:picLocks noChangeAspect="1"/>
          </p:cNvPicPr>
          <p:nvPr/>
        </p:nvPicPr>
        <p:blipFill>
          <a:blip r:embed="rId4"/>
          <a:stretch>
            <a:fillRect/>
          </a:stretch>
        </p:blipFill>
        <p:spPr>
          <a:xfrm>
            <a:off x="-175342" y="4941168"/>
            <a:ext cx="9563014" cy="2160240"/>
          </a:xfrm>
          <a:prstGeom prst="rect">
            <a:avLst/>
          </a:prstGeom>
        </p:spPr>
      </p:pic>
    </p:spTree>
    <p:extLst>
      <p:ext uri="{BB962C8B-B14F-4D97-AF65-F5344CB8AC3E}">
        <p14:creationId xmlns:p14="http://schemas.microsoft.com/office/powerpoint/2010/main" val="161673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 UBU 4 Onwikkeling Organisatie">
  <a:themeElements>
    <a:clrScheme name="Kleurenschema UU Corporate">
      <a:dk1>
        <a:sysClr val="windowText" lastClr="000000"/>
      </a:dk1>
      <a:lt1>
        <a:sysClr val="window" lastClr="FFFFFF"/>
      </a:lt1>
      <a:dk2>
        <a:srgbClr val="000000"/>
      </a:dk2>
      <a:lt2>
        <a:srgbClr val="FFFFFF"/>
      </a:lt2>
      <a:accent1>
        <a:srgbClr val="FFD300"/>
      </a:accent1>
      <a:accent2>
        <a:srgbClr val="808080"/>
      </a:accent2>
      <a:accent3>
        <a:srgbClr val="FFE465"/>
      </a:accent3>
      <a:accent4>
        <a:srgbClr val="B2B2B2"/>
      </a:accent4>
      <a:accent5>
        <a:srgbClr val="BF9E00"/>
      </a:accent5>
      <a:accent6>
        <a:srgbClr val="606060"/>
      </a:accent6>
      <a:hlink>
        <a:srgbClr val="808080"/>
      </a:hlink>
      <a:folHlink>
        <a:srgbClr val="808080"/>
      </a:folHlink>
    </a:clrScheme>
    <a:fontScheme name="Lettertype UU">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77FB1829B8B3449DA817FEF7B9EE2D" ma:contentTypeVersion="5" ma:contentTypeDescription="Create a new document." ma:contentTypeScope="" ma:versionID="6cd73d609c3bded9491f2459d6ca9026">
  <xsd:schema xmlns:xsd="http://www.w3.org/2001/XMLSchema" xmlns:xs="http://www.w3.org/2001/XMLSchema" xmlns:p="http://schemas.microsoft.com/office/2006/metadata/properties" xmlns:ns1="http://schemas.microsoft.com/sharepoint/v3" targetNamespace="http://schemas.microsoft.com/office/2006/metadata/properties" ma:root="true" ma:fieldsID="f0f7d3263614a47acd1e0fdb4f78b6e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D39CF2-2D2C-4830-ABCB-599958DCBA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E48ED5-8794-41E9-B382-E47CC8F81466}">
  <ds:schemaRefs>
    <ds:schemaRef ds:uri="http://purl.org/dc/dcmitype/"/>
    <ds:schemaRef ds:uri="http://schemas.microsoft.com/office/infopath/2007/PartnerControls"/>
    <ds:schemaRef ds:uri="http://purl.org/dc/terms/"/>
    <ds:schemaRef ds:uri="http://www.w3.org/XML/1998/namespac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124C54F1-2EB8-4676-8E2F-A7DC74A626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 UBU 4 Onwikkeling Organisatie</Template>
  <TotalTime>27</TotalTime>
  <Words>1684</Words>
  <Application>Microsoft Macintosh PowerPoint</Application>
  <PresentationFormat>Présentation à l'écran (4:3)</PresentationFormat>
  <Paragraphs>173</Paragraphs>
  <Slides>24</Slides>
  <Notes>23</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24</vt:i4>
      </vt:variant>
    </vt:vector>
  </HeadingPairs>
  <TitlesOfParts>
    <vt:vector size="31" baseType="lpstr">
      <vt:lpstr>Calibri</vt:lpstr>
      <vt:lpstr>ＭＳ Ｐゴシック</vt:lpstr>
      <vt:lpstr>Verdana</vt:lpstr>
      <vt:lpstr>Wingdings</vt:lpstr>
      <vt:lpstr>Arial</vt:lpstr>
      <vt:lpstr>Presentatie UBU 4 Onwikkeling Organisatie</vt:lpstr>
      <vt:lpstr>Office Theme</vt:lpstr>
      <vt:lpstr>Libraries and Open Science: The Utrecht Example    ADBU Workshop Paris, 21 November 2017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ResearchIT</vt:lpstr>
      <vt:lpstr>Wat is het?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pour votre attention!  </vt:lpstr>
    </vt:vector>
  </TitlesOfParts>
  <Company>Utrecht University</Company>
  <LinksUpToDate>false</LinksUpToDate>
  <SharedDoc>false</SharedDoc>
  <HyperlinkBase/>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Organisatieontwikkeling Universiteitsbibliotheek</dc:title>
  <dc:creator>Smit, H.P.A. (Anja)</dc:creator>
  <dc:description>sjabloonversie 1.4 - 11 maart 2013
lay-our: Flow Design + Communicatie
sjablonen: www.joulesunlimited.nl</dc:description>
  <cp:lastModifiedBy>delegue.general@adbu.fr</cp:lastModifiedBy>
  <cp:revision>137</cp:revision>
  <cp:lastPrinted>2017-11-20T07:14:52Z</cp:lastPrinted>
  <dcterms:created xsi:type="dcterms:W3CDTF">2016-04-01T09:11:42Z</dcterms:created>
  <dcterms:modified xsi:type="dcterms:W3CDTF">2017-11-23T10:06:05Z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0x0101000A77FB1829B8B3449DA817FEF7B9EE2D</vt:lpwstr>
  </property>
</Properties>
</file>