
<file path=[Content_Types].xml><?xml version="1.0" encoding="utf-8"?>
<Types xmlns="http://schemas.openxmlformats.org/package/2006/content-types">
  <Default Extension="png" ContentType="image/png"/>
  <Default Extension="webp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57" r:id="rId5"/>
    <p:sldId id="263" r:id="rId6"/>
    <p:sldId id="259" r:id="rId7"/>
    <p:sldId id="262" r:id="rId8"/>
    <p:sldId id="261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5"/>
    <p:restoredTop sz="94606"/>
  </p:normalViewPr>
  <p:slideViewPr>
    <p:cSldViewPr snapToGrid="0" snapToObjects="1">
      <p:cViewPr varScale="1">
        <p:scale>
          <a:sx n="83" d="100"/>
          <a:sy n="83" d="100"/>
        </p:scale>
        <p:origin x="-64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A61768F-F985-C94C-AD45-4BB6F7A35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F80EDEA-6AF5-9341-9466-1E3CEBEB8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47D7A35-688F-3B41-9D30-F7B7B2724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F6CB-8971-9F47-BEDC-D984441F3789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8469856-3298-EF49-8C3D-1F8119783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37AB656-AF2F-C94D-85C9-5345A7A86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06D4-A27B-1A47-A3F8-B706C2090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74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E299EB2-66C8-B346-8289-CFDB2E9A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519F35A-180F-D74F-91E3-57ED3B028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2DFB8C1-C6D7-6848-8B29-1E6322289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F6CB-8971-9F47-BEDC-D984441F3789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3EDEDF7-FCC4-D940-BE29-9D8FA6038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A4A4FAE-89D4-E343-B974-35B083C7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06D4-A27B-1A47-A3F8-B706C2090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67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076E59BB-799F-DA47-9E44-5DC12753FF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4B2FA10-48D1-EB48-95C1-E7EB7027D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8C0C297-BFB3-674F-9CD6-C0FA3772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F6CB-8971-9F47-BEDC-D984441F3789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DA955EC-0718-7C4B-A4B4-1C7E8D4B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AB085DF-B543-464D-A047-FEECA95D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06D4-A27B-1A47-A3F8-B706C2090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16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11CBAAE-3920-8649-A12E-F3390840C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B7A4BA7-EDC8-9147-A64A-E01CDD675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376DF1B-CAE3-8548-8FED-E28F63A72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F6CB-8971-9F47-BEDC-D984441F3789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A2E76D0-8B64-8F48-B4C3-AE2D3AA19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4A407DB-40F0-5D49-AB77-0D31D221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06D4-A27B-1A47-A3F8-B706C2090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31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128B696-4A8A-4B4B-9178-6BDC37410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C818D9B-202F-254F-9E15-3B72837C3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0B5A0E6-52B5-D24C-99C2-DD1506AFF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F6CB-8971-9F47-BEDC-D984441F3789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816A246-F801-F94E-924D-2BC21937E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91DBE21-88B9-9848-9475-C41719611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06D4-A27B-1A47-A3F8-B706C2090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71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9D0156-55D4-7046-89A1-8249F87CF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DDDC08C-40B5-834C-AB70-36446DC30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CB9E8A2D-8E19-6D44-923F-1B7680A88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38E7DB0-529C-F143-97AC-55D9D843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F6CB-8971-9F47-BEDC-D984441F3789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0D61F09-1846-074F-AAC1-44CC2021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696B0DA-CEC7-034E-A145-48036003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06D4-A27B-1A47-A3F8-B706C2090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63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E1F98FA-D46D-7242-8EB6-D2D9284E4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43DCD2B-8004-A744-B7EB-67590FDE2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19A427BA-96F1-1548-88B5-DE7DF6183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96D8630-6A4A-2D42-9D1A-D8D23F214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2790078B-D150-2840-90AE-7A63574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3BAACEE4-7CC5-0F4E-9E19-C36799A04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F6CB-8971-9F47-BEDC-D984441F3789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11C4DC9A-B867-2843-B31B-E037E8480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577CC9F8-EADE-3E43-ADC5-A1C23877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06D4-A27B-1A47-A3F8-B706C2090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00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A9F5E12-A28C-514B-B8BE-7766357D6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1DDE418-F87C-514E-B509-2DD3567D9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F6CB-8971-9F47-BEDC-D984441F3789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0D94F8D-57EB-C347-8E44-2654B7A9E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F234889-8492-C345-A766-A73B44FB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06D4-A27B-1A47-A3F8-B706C2090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26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B5C03A1E-A86E-3F43-ABD4-E96931B41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F6CB-8971-9F47-BEDC-D984441F3789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1E809BE2-2623-E749-B176-08E3021A2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65DE218-8B47-6A4A-B09C-6DA0AD352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06D4-A27B-1A47-A3F8-B706C2090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23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FBA6A-76E2-0442-916A-25EFDCC20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FB75522-60B6-2744-98CF-5116E064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B9A2AB5-6ABB-8A40-BB37-6E0956092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FFAD369-48E7-CB4E-A9EE-6D46BFE8A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F6CB-8971-9F47-BEDC-D984441F3789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E24763C-A7DC-0748-81DB-954AB0E65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A3C8FD0-228E-CD40-A70E-FBE6462B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06D4-A27B-1A47-A3F8-B706C2090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66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6A19BE-B197-9846-B4A2-D318111DC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6135D80-40E8-A648-BEDE-E784B8EA9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FBDA20A-77AF-9E45-B7CE-1E79B1596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94B7A41-B6D0-AA4C-BE40-A11EC696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F6CB-8971-9F47-BEDC-D984441F3789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43F04F0-7937-2743-9FA9-B9398B69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8A5EA97-6F9C-5247-A107-D2308BB3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06D4-A27B-1A47-A3F8-B706C2090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82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51EECBE9-1CF0-4F40-A292-D5DFEFD1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B9272AF-88A8-3A40-BB63-44197BA31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0CED52C-4792-ED4E-B5B1-74F2287A4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F6CB-8971-9F47-BEDC-D984441F3789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78BD2F7-D8A6-7044-B315-6C1F3830B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0C59345-42E5-6541-8346-41F4EA22B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806D4-A27B-1A47-A3F8-B706C2090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07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eb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98ED4E8-47B5-BD4F-8D75-26FD1CC56E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Bibliothèque historique de l’éducation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EDD7228-C0A3-4E41-8E4C-71B2C20DB1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Christine Boyer – Emmanuelle Picard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9273833-F26B-3145-B80D-8EDA5C66B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69" y="4567320"/>
            <a:ext cx="1712661" cy="20932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9C22BB9-17B4-1B49-8692-4281A03EF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422" y="4736491"/>
            <a:ext cx="1754909" cy="175490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D8DBE45-2D5D-FD4B-B2B0-7506318D0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118" y="5257800"/>
            <a:ext cx="24384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0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D51E945-6AE6-4B41-BBAE-A09E40FD7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56" y="0"/>
            <a:ext cx="6544563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24EE9C8-6715-8F48-B735-2D246C0AE973}"/>
              </a:ext>
            </a:extLst>
          </p:cNvPr>
          <p:cNvSpPr txBox="1"/>
          <p:nvPr/>
        </p:nvSpPr>
        <p:spPr>
          <a:xfrm>
            <a:off x="7790688" y="1536192"/>
            <a:ext cx="421843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2060"/>
                </a:solidFill>
                <a:latin typeface="+mj-lt"/>
              </a:rPr>
              <a:t>Un héritage de production de </a:t>
            </a:r>
          </a:p>
          <a:p>
            <a:r>
              <a:rPr lang="fr-FR" sz="4400" b="1" dirty="0">
                <a:solidFill>
                  <a:srgbClr val="002060"/>
                </a:solidFill>
                <a:latin typeface="+mj-lt"/>
              </a:rPr>
              <a:t>ressources pour l’histoire de </a:t>
            </a:r>
          </a:p>
          <a:p>
            <a:r>
              <a:rPr lang="fr-FR" sz="4400" b="1" dirty="0">
                <a:solidFill>
                  <a:srgbClr val="002060"/>
                </a:solidFill>
                <a:latin typeface="+mj-lt"/>
              </a:rPr>
              <a:t>l’éducation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39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1E0210A-8FC1-D846-BC3C-3AE335965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Une convergence de site à l’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9C407C06-CF3C-CE48-8D71-5414ACB2D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9149" y="2088610"/>
            <a:ext cx="1863217" cy="1863217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B100A67-FB2E-7D4F-937D-E003D219E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00146"/>
            <a:ext cx="2628900" cy="32131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D3D99EF-D7B8-8E43-9B3B-BF540199B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128" y="684086"/>
            <a:ext cx="2438400" cy="9271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2520BD72-B45E-B042-8A86-A02D8B7D8F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78" y="1645317"/>
            <a:ext cx="5118100" cy="8001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3CF1558-3B29-7B41-B6A9-785DB53AA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20" y="3404870"/>
            <a:ext cx="1524000" cy="15113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4B815DED-67EB-BF44-8598-FC083CF2C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6418" y="5437632"/>
            <a:ext cx="6951252" cy="97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0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4270C14-2029-5448-9CD0-8BF35DCB6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55960">
            <a:off x="5124972" y="900176"/>
            <a:ext cx="2437381" cy="401116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F420C9FB-BC3E-EB4E-B68B-F4A9575E3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5988"/>
            <a:ext cx="4816668" cy="481666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470A3F2B-E630-414F-9AA4-446782A72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612" y="0"/>
            <a:ext cx="3949521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4CE3DFE0-362C-AA49-B5A0-7BDBB17C5EE6}"/>
              </a:ext>
            </a:extLst>
          </p:cNvPr>
          <p:cNvSpPr txBox="1"/>
          <p:nvPr/>
        </p:nvSpPr>
        <p:spPr>
          <a:xfrm>
            <a:off x="423081" y="309596"/>
            <a:ext cx="4831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Les collections de la BDL</a:t>
            </a:r>
          </a:p>
        </p:txBody>
      </p:sp>
    </p:spTree>
    <p:extLst>
      <p:ext uri="{BB962C8B-B14F-4D97-AF65-F5344CB8AC3E}">
        <p14:creationId xmlns:p14="http://schemas.microsoft.com/office/powerpoint/2010/main" val="218624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B03A6D-1C14-744A-8E41-D64B263F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Un travail collaboratif qui permet le dialogue et la confrontation d’expériences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10E8C55-4AFA-044D-B04D-0ECCD6918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Choisir les collections</a:t>
            </a:r>
          </a:p>
          <a:p>
            <a:r>
              <a:rPr lang="fr-FR" dirty="0"/>
              <a:t>Définir les catégories du découpage documentaire</a:t>
            </a:r>
          </a:p>
          <a:p>
            <a:r>
              <a:rPr lang="fr-FR" dirty="0"/>
              <a:t>Interroger les usages</a:t>
            </a:r>
          </a:p>
          <a:p>
            <a:endParaRPr lang="fr-FR" dirty="0"/>
          </a:p>
          <a:p>
            <a:r>
              <a:rPr lang="fr-FR" dirty="0"/>
              <a:t>Se répartir les tâches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674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>
            <a:extLst>
              <a:ext uri="{FF2B5EF4-FFF2-40B4-BE49-F238E27FC236}">
                <a16:creationId xmlns:a16="http://schemas.microsoft.com/office/drawing/2014/main" xmlns="" id="{5685A0BB-5046-EE4A-A943-A63CA7E36FF3}"/>
              </a:ext>
            </a:extLst>
          </p:cNvPr>
          <p:cNvPicPr/>
          <p:nvPr/>
        </p:nvPicPr>
        <p:blipFill>
          <a:blip r:embed="rId2"/>
          <a:srcRect b="2858"/>
          <a:stretch>
            <a:fillRect/>
          </a:stretch>
        </p:blipFill>
        <p:spPr>
          <a:xfrm>
            <a:off x="1194816" y="0"/>
            <a:ext cx="9509759" cy="6858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8188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6465089-2E2C-F148-B0D2-C17D5A615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296"/>
            <a:ext cx="12192000" cy="663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03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0478A9-2028-5A4A-90D0-74B40224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Modalités de gestion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E338C75-6652-B943-A6B4-F3984688E6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Comité scientifique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 err="1"/>
              <a:t>Historien-nes</a:t>
            </a:r>
            <a:r>
              <a:rPr lang="fr-FR" dirty="0"/>
              <a:t> de l’éducation</a:t>
            </a:r>
          </a:p>
          <a:p>
            <a:pPr>
              <a:buFontTx/>
              <a:buChar char="-"/>
            </a:pPr>
            <a:r>
              <a:rPr lang="fr-FR" dirty="0"/>
              <a:t>BDL</a:t>
            </a:r>
          </a:p>
          <a:p>
            <a:pPr>
              <a:buFontTx/>
              <a:buChar char="-"/>
            </a:pPr>
            <a:r>
              <a:rPr lang="fr-FR" dirty="0"/>
              <a:t>Persée</a:t>
            </a:r>
          </a:p>
          <a:p>
            <a:pPr>
              <a:buFontTx/>
              <a:buChar char="-"/>
            </a:pPr>
            <a:r>
              <a:rPr lang="fr-FR" dirty="0" err="1"/>
              <a:t>Dir</a:t>
            </a:r>
            <a:r>
              <a:rPr lang="fr-FR" dirty="0"/>
              <a:t>. de l’IXXI</a:t>
            </a:r>
          </a:p>
          <a:p>
            <a:pPr>
              <a:buFontTx/>
              <a:buChar char="-"/>
            </a:pPr>
            <a:r>
              <a:rPr lang="fr-FR" dirty="0"/>
              <a:t>Archives nationales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C705B90-A934-5649-9EFF-AA931B6007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C00000"/>
                </a:solidFill>
              </a:rPr>
              <a:t>Comité de pilotage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Christine Boyer (BDL)</a:t>
            </a:r>
          </a:p>
          <a:p>
            <a:pPr>
              <a:buFontTx/>
              <a:buChar char="-"/>
            </a:pPr>
            <a:r>
              <a:rPr lang="fr-FR" dirty="0"/>
              <a:t>Nathalie </a:t>
            </a:r>
            <a:r>
              <a:rPr lang="fr-FR" dirty="0" err="1"/>
              <a:t>Fargier</a:t>
            </a:r>
            <a:r>
              <a:rPr lang="fr-FR" dirty="0"/>
              <a:t> (Persée)</a:t>
            </a:r>
          </a:p>
          <a:p>
            <a:pPr>
              <a:buFontTx/>
              <a:buChar char="-"/>
            </a:pPr>
            <a:r>
              <a:rPr lang="fr-FR" dirty="0"/>
              <a:t>Emmanuelle Picard (ENS de Lyon-LLE/Triangle)</a:t>
            </a:r>
          </a:p>
        </p:txBody>
      </p:sp>
    </p:spTree>
    <p:extLst>
      <p:ext uri="{BB962C8B-B14F-4D97-AF65-F5344CB8AC3E}">
        <p14:creationId xmlns:p14="http://schemas.microsoft.com/office/powerpoint/2010/main" val="27737938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97</Words>
  <Application>Microsoft Office PowerPoint</Application>
  <PresentationFormat>Personnalisé</PresentationFormat>
  <Paragraphs>27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La Bibliothèque historique de l’éducation</vt:lpstr>
      <vt:lpstr>Présentation PowerPoint</vt:lpstr>
      <vt:lpstr>Une convergence de site à l’</vt:lpstr>
      <vt:lpstr>Présentation PowerPoint</vt:lpstr>
      <vt:lpstr>Un travail collaboratif qui permet le dialogue et la confrontation d’expériences</vt:lpstr>
      <vt:lpstr>Présentation PowerPoint</vt:lpstr>
      <vt:lpstr>Présentation PowerPoint</vt:lpstr>
      <vt:lpstr>Modalités de gestion du projet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Bibliothèque historique de l’éducation</dc:title>
  <dc:creator>EP</dc:creator>
  <cp:lastModifiedBy>Boyer Christine</cp:lastModifiedBy>
  <cp:revision>16</cp:revision>
  <dcterms:created xsi:type="dcterms:W3CDTF">2019-04-01T14:17:53Z</dcterms:created>
  <dcterms:modified xsi:type="dcterms:W3CDTF">2019-04-04T04:48:15Z</dcterms:modified>
</cp:coreProperties>
</file>